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97" r:id="rId3"/>
    <p:sldId id="298" r:id="rId4"/>
    <p:sldId id="299" r:id="rId5"/>
    <p:sldId id="267" r:id="rId6"/>
    <p:sldId id="268" r:id="rId7"/>
    <p:sldId id="270" r:id="rId8"/>
    <p:sldId id="273" r:id="rId9"/>
    <p:sldId id="271" r:id="rId10"/>
    <p:sldId id="272" r:id="rId11"/>
    <p:sldId id="275" r:id="rId12"/>
    <p:sldId id="276" r:id="rId13"/>
    <p:sldId id="277" r:id="rId14"/>
    <p:sldId id="28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1"/>
    <a:srgbClr val="F45F0C"/>
    <a:srgbClr val="FCDE32"/>
    <a:srgbClr val="000F2E"/>
    <a:srgbClr val="002774"/>
    <a:srgbClr val="000000"/>
    <a:srgbClr val="0DC0FF"/>
    <a:srgbClr val="00133A"/>
    <a:srgbClr val="BF9000"/>
    <a:srgbClr val="EFC6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6" autoAdjust="0"/>
    <p:restoredTop sz="71087" autoAdjust="0"/>
  </p:normalViewPr>
  <p:slideViewPr>
    <p:cSldViewPr snapToGrid="0">
      <p:cViewPr varScale="1">
        <p:scale>
          <a:sx n="48" d="100"/>
          <a:sy n="48" d="100"/>
        </p:scale>
        <p:origin x="1324" y="28"/>
      </p:cViewPr>
      <p:guideLst/>
    </p:cSldViewPr>
  </p:slideViewPr>
  <p:notesTextViewPr>
    <p:cViewPr>
      <p:scale>
        <a:sx n="1" d="1"/>
        <a:sy n="1" d="1"/>
      </p:scale>
      <p:origin x="0" y="0"/>
    </p:cViewPr>
  </p:notesTextViewPr>
  <p:sorterViewPr>
    <p:cViewPr>
      <p:scale>
        <a:sx n="100" d="100"/>
        <a:sy n="100" d="100"/>
      </p:scale>
      <p:origin x="0" y="-4125"/>
    </p:cViewPr>
  </p:sorterViewPr>
  <p:notesViewPr>
    <p:cSldViewPr snapToGrid="0">
      <p:cViewPr varScale="1">
        <p:scale>
          <a:sx n="67" d="100"/>
          <a:sy n="67" d="100"/>
        </p:scale>
        <p:origin x="2768"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2EF451-8E1F-4432-9DDE-1F17F2A146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5D72F4B-AB15-4415-96FA-8B3A0F9189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14045B-F37E-426A-A60A-526D6AA0C2D9}" type="datetimeFigureOut">
              <a:rPr lang="en-US" smtClean="0"/>
              <a:t>8/16/2023</a:t>
            </a:fld>
            <a:endParaRPr lang="en-US"/>
          </a:p>
        </p:txBody>
      </p:sp>
      <p:sp>
        <p:nvSpPr>
          <p:cNvPr id="4" name="Footer Placeholder 3">
            <a:extLst>
              <a:ext uri="{FF2B5EF4-FFF2-40B4-BE49-F238E27FC236}">
                <a16:creationId xmlns:a16="http://schemas.microsoft.com/office/drawing/2014/main" id="{186AF965-C7BD-40C2-B7F5-1E70266920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C69430-CFA4-41F7-90D4-761D20CA2D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126939-9B39-4254-BF92-BDA7D0EC81D1}" type="slidenum">
              <a:rPr lang="en-US" smtClean="0"/>
              <a:t>‹#›</a:t>
            </a:fld>
            <a:endParaRPr lang="en-US"/>
          </a:p>
        </p:txBody>
      </p:sp>
    </p:spTree>
    <p:extLst>
      <p:ext uri="{BB962C8B-B14F-4D97-AF65-F5344CB8AC3E}">
        <p14:creationId xmlns:p14="http://schemas.microsoft.com/office/powerpoint/2010/main" val="1420135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5D051-EE33-4ABA-A841-E9FA2104FD4E}"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17A29-9CA2-4B54-A560-C71593151567}" type="slidenum">
              <a:rPr lang="en-US" smtClean="0"/>
              <a:t>‹#›</a:t>
            </a:fld>
            <a:endParaRPr lang="en-US"/>
          </a:p>
        </p:txBody>
      </p:sp>
    </p:spTree>
    <p:extLst>
      <p:ext uri="{BB962C8B-B14F-4D97-AF65-F5344CB8AC3E}">
        <p14:creationId xmlns:p14="http://schemas.microsoft.com/office/powerpoint/2010/main" val="135584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c8d9a166ec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c8d9a166ec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‘checkpanish</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8d9a166ec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c8d9a166ec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Spanish needed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2e399a882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2e399a882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lt1"/>
              </a:buClr>
              <a:buSzPct val="100000"/>
              <a:buChar char="●"/>
            </a:pPr>
            <a:r>
              <a:rPr lang="en-US" sz="1100" dirty="0">
                <a:solidFill>
                  <a:schemeClr val="lt1"/>
                </a:solidFill>
              </a:rPr>
              <a:t>Link on website: Must attend school for at least 12 hours (You can use your phone or </a:t>
            </a:r>
            <a:r>
              <a:rPr lang="en-US" sz="1100" dirty="0" err="1">
                <a:solidFill>
                  <a:schemeClr val="lt1"/>
                </a:solidFill>
              </a:rPr>
              <a:t>ipad</a:t>
            </a:r>
            <a:r>
              <a:rPr lang="en-US" sz="1100" dirty="0">
                <a:solidFill>
                  <a:schemeClr val="lt1"/>
                </a:solidFill>
              </a:rPr>
              <a:t>). Fill out Google form on the website; Deposit and Insurance $30 for a </a:t>
            </a:r>
            <a:r>
              <a:rPr lang="en-US" sz="1100" dirty="0" err="1">
                <a:solidFill>
                  <a:schemeClr val="lt1"/>
                </a:solidFill>
              </a:rPr>
              <a:t>chromebook</a:t>
            </a:r>
            <a:r>
              <a:rPr lang="en-US" sz="1100" dirty="0">
                <a:solidFill>
                  <a:schemeClr val="lt1"/>
                </a:solidFill>
              </a:rPr>
              <a:t> and the $20 deposit will be returned to you when the </a:t>
            </a:r>
            <a:r>
              <a:rPr lang="en-US" sz="1100" dirty="0" err="1">
                <a:solidFill>
                  <a:schemeClr val="lt1"/>
                </a:solidFill>
              </a:rPr>
              <a:t>chromebook</a:t>
            </a:r>
            <a:r>
              <a:rPr lang="en-US" sz="1100" dirty="0">
                <a:solidFill>
                  <a:schemeClr val="lt1"/>
                </a:solidFill>
              </a:rPr>
              <a:t> is returned undamaged. The office is open 7:30-4:00PM if you need to pick up later, then call the office to schedule an appointment</a:t>
            </a:r>
          </a:p>
          <a:p>
            <a:pPr marL="457200" lvl="0" indent="-330200" algn="l" rtl="0">
              <a:spcBef>
                <a:spcPts val="0"/>
              </a:spcBef>
              <a:spcAft>
                <a:spcPts val="0"/>
              </a:spcAft>
              <a:buClr>
                <a:schemeClr val="lt1"/>
              </a:buClr>
              <a:buSzPct val="100000"/>
              <a:buChar char="●"/>
            </a:pPr>
            <a:r>
              <a:rPr lang="es-MX" sz="1100" dirty="0">
                <a:solidFill>
                  <a:schemeClr val="lt1"/>
                </a:solidFill>
              </a:rPr>
              <a:t>Enlace en línea: Tiene que atender la escuela por lo menos 12 horas(Pueden usar su teléfono o </a:t>
            </a:r>
            <a:r>
              <a:rPr lang="es-MX" sz="1100" dirty="0" err="1">
                <a:solidFill>
                  <a:schemeClr val="lt1"/>
                </a:solidFill>
              </a:rPr>
              <a:t>ipad</a:t>
            </a:r>
            <a:r>
              <a:rPr lang="es-MX" sz="1100" dirty="0">
                <a:solidFill>
                  <a:schemeClr val="lt1"/>
                </a:solidFill>
              </a:rPr>
              <a:t>). Llenen el formato Google en la pagina web; La </a:t>
            </a:r>
            <a:r>
              <a:rPr lang="es-MX" sz="1100" dirty="0" err="1">
                <a:solidFill>
                  <a:schemeClr val="lt1"/>
                </a:solidFill>
              </a:rPr>
              <a:t>aseguranca</a:t>
            </a:r>
            <a:r>
              <a:rPr lang="es-MX" sz="1100" dirty="0">
                <a:solidFill>
                  <a:schemeClr val="lt1"/>
                </a:solidFill>
              </a:rPr>
              <a:t> y el deposito son $30 dolaras para el Chromebook y se le devolverán $20 en cuanto el Chromebook se encuentra sin daños. La oficina esta abierta a partir de las 7:30AM-4:00PM. Si necesita recoger después, favor de llamar la oficina para agendar una cita.</a:t>
            </a:r>
            <a:endParaRPr lang="en-US" sz="1100" dirty="0">
              <a:solidFill>
                <a:schemeClr val="lt1"/>
              </a:solidFill>
            </a:endParaRPr>
          </a:p>
          <a:p>
            <a:pPr marL="457200" lvl="0" indent="-330200" algn="l" rtl="0">
              <a:spcBef>
                <a:spcPts val="0"/>
              </a:spcBef>
              <a:spcAft>
                <a:spcPts val="0"/>
              </a:spcAft>
              <a:buClr>
                <a:schemeClr val="lt1"/>
              </a:buClr>
              <a:buSzPct val="100000"/>
              <a:buChar char="●"/>
            </a:pPr>
            <a:endParaRPr lang="en-US" sz="1100" dirty="0">
              <a:solidFill>
                <a:schemeClr val="lt1"/>
              </a:solidFill>
            </a:endParaRPr>
          </a:p>
          <a:p>
            <a:pPr marL="457200" lvl="0" indent="-330200" algn="l" rtl="0">
              <a:spcBef>
                <a:spcPts val="0"/>
              </a:spcBef>
              <a:spcAft>
                <a:spcPts val="0"/>
              </a:spcAft>
              <a:buClr>
                <a:schemeClr val="lt1"/>
              </a:buClr>
              <a:buSzPct val="100000"/>
              <a:buChar char="●"/>
            </a:pPr>
            <a:r>
              <a:rPr lang="vi-VN" sz="1100" dirty="0">
                <a:solidFill>
                  <a:schemeClr val="lt1"/>
                </a:solidFill>
              </a:rPr>
              <a:t>Request a chromebook with your student id - Mang theo thẻ căn cước hoặc thẻ học viên để mượn chromebook- Solicite un chromebook con su ID estudiantil</a:t>
            </a:r>
          </a:p>
          <a:p>
            <a:pPr marL="457200" lvl="0" indent="-330200" algn="l" rtl="0">
              <a:spcBef>
                <a:spcPts val="0"/>
              </a:spcBef>
              <a:spcAft>
                <a:spcPts val="0"/>
              </a:spcAft>
              <a:buClr>
                <a:schemeClr val="lt1"/>
              </a:buClr>
              <a:buSzPct val="100000"/>
              <a:buChar char="●"/>
            </a:pPr>
            <a:r>
              <a:rPr lang="vi-VN" sz="1100" dirty="0">
                <a:solidFill>
                  <a:schemeClr val="lt1"/>
                </a:solidFill>
              </a:rPr>
              <a:t>Complete, sign and date the form - Điền thông tin vào đơn, ký tên và ghi ngày rõ ngày mượn- Complete, firme y indique la fecha en el formulario</a:t>
            </a:r>
            <a:endParaRPr lang="en-US" sz="1100" dirty="0">
              <a:solidFill>
                <a:schemeClr val="lt1"/>
              </a:solidFill>
            </a:endParaRPr>
          </a:p>
          <a:p>
            <a:pPr marL="457200" lvl="0" indent="-330200" algn="l" rtl="0">
              <a:spcBef>
                <a:spcPts val="0"/>
              </a:spcBef>
              <a:spcAft>
                <a:spcPts val="0"/>
              </a:spcAft>
              <a:buClr>
                <a:schemeClr val="lt1"/>
              </a:buClr>
              <a:buSzPct val="100000"/>
              <a:buChar char="●"/>
            </a:pPr>
            <a:endParaRPr lang="en-US" sz="1100" dirty="0">
              <a:solidFill>
                <a:schemeClr val="lt1"/>
              </a:solidFill>
            </a:endParaRPr>
          </a:p>
          <a:p>
            <a:pPr marL="0" lvl="0" indent="0" algn="l" rtl="0">
              <a:spcBef>
                <a:spcPts val="0"/>
              </a:spcBef>
              <a:spcAft>
                <a:spcPts val="0"/>
              </a:spcAft>
              <a:buNone/>
            </a:pPr>
            <a:r>
              <a:rPr lang="vi-VN" sz="1100" dirty="0">
                <a:solidFill>
                  <a:schemeClr val="lt1"/>
                </a:solidFill>
              </a:rPr>
              <a:t>If you are interested in a chromebook for </a:t>
            </a:r>
            <a:r>
              <a:rPr lang="vi-VN" sz="1100" i="1" dirty="0">
                <a:solidFill>
                  <a:schemeClr val="lt1"/>
                </a:solidFill>
              </a:rPr>
              <a:t>online learning,</a:t>
            </a:r>
            <a:r>
              <a:rPr lang="vi-VN" sz="1100" dirty="0">
                <a:solidFill>
                  <a:schemeClr val="lt1"/>
                </a:solidFill>
              </a:rPr>
              <a:t> please ask a staff member at the end of this meeting. </a:t>
            </a:r>
          </a:p>
          <a:p>
            <a:pPr marL="0" lvl="0" indent="0" algn="l" rtl="0">
              <a:spcBef>
                <a:spcPts val="0"/>
              </a:spcBef>
              <a:spcAft>
                <a:spcPts val="0"/>
              </a:spcAft>
              <a:buNone/>
            </a:pPr>
            <a:r>
              <a:rPr lang="vi-VN" sz="1100" dirty="0">
                <a:solidFill>
                  <a:schemeClr val="lt1"/>
                </a:solidFill>
              </a:rPr>
              <a:t>Nếu quý vị muốn mượn chromebook để </a:t>
            </a:r>
            <a:r>
              <a:rPr lang="vi-VN" sz="1100" i="1" dirty="0">
                <a:solidFill>
                  <a:schemeClr val="lt1"/>
                </a:solidFill>
              </a:rPr>
              <a:t>học qua mạng</a:t>
            </a:r>
            <a:r>
              <a:rPr lang="vi-VN" sz="1100" dirty="0">
                <a:solidFill>
                  <a:schemeClr val="lt1"/>
                </a:solidFill>
              </a:rPr>
              <a:t>, vui lòng gặp nhân viên chúng tôi sau khi thi xong. </a:t>
            </a:r>
          </a:p>
          <a:p>
            <a:pPr marL="0" lvl="0" indent="0" algn="l" rtl="0">
              <a:spcBef>
                <a:spcPts val="0"/>
              </a:spcBef>
              <a:spcAft>
                <a:spcPts val="0"/>
              </a:spcAft>
              <a:buNone/>
            </a:pPr>
            <a:r>
              <a:rPr lang="vi-VN" sz="1100" dirty="0">
                <a:solidFill>
                  <a:schemeClr val="lt1"/>
                </a:solidFill>
              </a:rPr>
              <a:t>Si está interesado en un chromebook para aprender en línea, pregunte a un miembro del personal al final de esta junta.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2c7886dad6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2c7886dad6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Monday and Thursday 5:00-6:00 in Room H3.</a:t>
            </a:r>
          </a:p>
          <a:p>
            <a:pPr>
              <a:buClr>
                <a:schemeClr val="dk1"/>
              </a:buClr>
              <a:buSzPts val="1100"/>
            </a:pPr>
            <a:r>
              <a:rPr lang="en-US" sz="1200" dirty="0" err="1">
                <a:solidFill>
                  <a:schemeClr val="lt1"/>
                </a:solidFill>
              </a:rPr>
              <a:t>Phòng</a:t>
            </a:r>
            <a:r>
              <a:rPr lang="en-US" sz="1200" dirty="0">
                <a:solidFill>
                  <a:schemeClr val="lt1"/>
                </a:solidFill>
              </a:rPr>
              <a:t> lab </a:t>
            </a:r>
            <a:r>
              <a:rPr lang="en-US" sz="1200" dirty="0" err="1">
                <a:solidFill>
                  <a:schemeClr val="lt1"/>
                </a:solidFill>
              </a:rPr>
              <a:t>máy</a:t>
            </a:r>
            <a:r>
              <a:rPr lang="en-US" sz="1200" dirty="0">
                <a:solidFill>
                  <a:schemeClr val="lt1"/>
                </a:solidFill>
              </a:rPr>
              <a:t> vi </a:t>
            </a:r>
            <a:r>
              <a:rPr lang="en-US" sz="1200" dirty="0" err="1">
                <a:solidFill>
                  <a:schemeClr val="lt1"/>
                </a:solidFill>
              </a:rPr>
              <a:t>tính</a:t>
            </a:r>
            <a:r>
              <a:rPr lang="en-US" sz="1200" dirty="0">
                <a:solidFill>
                  <a:schemeClr val="lt1"/>
                </a:solidFill>
              </a:rPr>
              <a:t> </a:t>
            </a:r>
            <a:r>
              <a:rPr lang="en-US" sz="1200" dirty="0" err="1">
                <a:solidFill>
                  <a:schemeClr val="lt1"/>
                </a:solidFill>
              </a:rPr>
              <a:t>sẽ</a:t>
            </a:r>
            <a:r>
              <a:rPr lang="en-US" sz="1200" dirty="0">
                <a:solidFill>
                  <a:schemeClr val="lt1"/>
                </a:solidFill>
              </a:rPr>
              <a:t> </a:t>
            </a:r>
            <a:r>
              <a:rPr lang="en-US" sz="1200" dirty="0" err="1">
                <a:solidFill>
                  <a:schemeClr val="lt1"/>
                </a:solidFill>
              </a:rPr>
              <a:t>mở</a:t>
            </a:r>
            <a:r>
              <a:rPr lang="en-US" sz="1200" dirty="0">
                <a:solidFill>
                  <a:schemeClr val="lt1"/>
                </a:solidFill>
              </a:rPr>
              <a:t> </a:t>
            </a:r>
            <a:r>
              <a:rPr lang="en-US" sz="1200" dirty="0" err="1">
                <a:solidFill>
                  <a:schemeClr val="lt1"/>
                </a:solidFill>
              </a:rPr>
              <a:t>cửa</a:t>
            </a:r>
            <a:r>
              <a:rPr lang="en-US" sz="1200" dirty="0">
                <a:solidFill>
                  <a:schemeClr val="lt1"/>
                </a:solidFill>
              </a:rPr>
              <a:t> 2 </a:t>
            </a:r>
            <a:r>
              <a:rPr lang="en-US" sz="1200" dirty="0" err="1">
                <a:solidFill>
                  <a:schemeClr val="lt1"/>
                </a:solidFill>
              </a:rPr>
              <a:t>giờ</a:t>
            </a:r>
            <a:r>
              <a:rPr lang="en-US" sz="1200" dirty="0">
                <a:solidFill>
                  <a:schemeClr val="lt1"/>
                </a:solidFill>
              </a:rPr>
              <a:t> </a:t>
            </a:r>
            <a:r>
              <a:rPr lang="en-US" sz="1200" dirty="0" err="1">
                <a:solidFill>
                  <a:schemeClr val="lt1"/>
                </a:solidFill>
              </a:rPr>
              <a:t>mỗi</a:t>
            </a:r>
            <a:r>
              <a:rPr lang="en-US" sz="1200" dirty="0">
                <a:solidFill>
                  <a:schemeClr val="lt1"/>
                </a:solidFill>
              </a:rPr>
              <a:t> </a:t>
            </a:r>
            <a:r>
              <a:rPr lang="en-US" sz="1200" dirty="0" err="1">
                <a:solidFill>
                  <a:schemeClr val="lt1"/>
                </a:solidFill>
              </a:rPr>
              <a:t>tuần</a:t>
            </a:r>
            <a:r>
              <a:rPr lang="en-US" sz="1200" dirty="0">
                <a:solidFill>
                  <a:schemeClr val="lt1"/>
                </a:solidFill>
              </a:rPr>
              <a:t> </a:t>
            </a:r>
            <a:r>
              <a:rPr lang="en-US" sz="1200" i="1" dirty="0" err="1">
                <a:solidFill>
                  <a:schemeClr val="lt1"/>
                </a:solidFill>
              </a:rPr>
              <a:t>Thứ</a:t>
            </a:r>
            <a:r>
              <a:rPr lang="en-US" sz="1200" i="1" dirty="0">
                <a:solidFill>
                  <a:schemeClr val="lt1"/>
                </a:solidFill>
              </a:rPr>
              <a:t> 2 </a:t>
            </a:r>
            <a:r>
              <a:rPr lang="en-US" sz="1200" i="1" dirty="0" err="1">
                <a:solidFill>
                  <a:schemeClr val="lt1"/>
                </a:solidFill>
              </a:rPr>
              <a:t>và</a:t>
            </a:r>
            <a:r>
              <a:rPr lang="en-US" sz="1200" i="1" dirty="0">
                <a:solidFill>
                  <a:schemeClr val="lt1"/>
                </a:solidFill>
              </a:rPr>
              <a:t> </a:t>
            </a:r>
            <a:r>
              <a:rPr lang="en-US" sz="1200" i="1" dirty="0" err="1">
                <a:solidFill>
                  <a:schemeClr val="lt1"/>
                </a:solidFill>
              </a:rPr>
              <a:t>Thứ</a:t>
            </a:r>
            <a:r>
              <a:rPr lang="en-US" sz="1200" i="1" dirty="0">
                <a:solidFill>
                  <a:schemeClr val="lt1"/>
                </a:solidFill>
              </a:rPr>
              <a:t> 5 </a:t>
            </a:r>
            <a:r>
              <a:rPr lang="en-US" sz="1200" i="1" dirty="0" err="1">
                <a:solidFill>
                  <a:schemeClr val="lt1"/>
                </a:solidFill>
              </a:rPr>
              <a:t>từ</a:t>
            </a:r>
            <a:r>
              <a:rPr lang="en-US" sz="1200" i="1" dirty="0">
                <a:solidFill>
                  <a:schemeClr val="lt1"/>
                </a:solidFill>
              </a:rPr>
              <a:t> 11:15 - 12:15. </a:t>
            </a:r>
            <a:r>
              <a:rPr lang="en-US" sz="1200" dirty="0" err="1">
                <a:solidFill>
                  <a:schemeClr val="lt1"/>
                </a:solidFill>
              </a:rPr>
              <a:t>Phòng</a:t>
            </a:r>
            <a:r>
              <a:rPr lang="en-US" sz="1200" dirty="0">
                <a:solidFill>
                  <a:schemeClr val="lt1"/>
                </a:solidFill>
              </a:rPr>
              <a:t> H-2</a:t>
            </a:r>
            <a:endParaRPr lang="en-US" sz="1200" i="1" dirty="0">
              <a:solidFill>
                <a:schemeClr val="lt1"/>
              </a:solidFill>
            </a:endParaRPr>
          </a:p>
          <a:p>
            <a:pPr>
              <a:buClr>
                <a:schemeClr val="dk1"/>
              </a:buClr>
              <a:buSzPts val="1100"/>
            </a:pPr>
            <a:r>
              <a:rPr lang="en-US" sz="1200" dirty="0">
                <a:solidFill>
                  <a:schemeClr val="lt1"/>
                </a:solidFill>
              </a:rPr>
              <a:t>-El </a:t>
            </a:r>
            <a:r>
              <a:rPr lang="en-US" sz="1200" dirty="0" err="1">
                <a:solidFill>
                  <a:schemeClr val="lt1"/>
                </a:solidFill>
              </a:rPr>
              <a:t>laboratorio</a:t>
            </a:r>
            <a:r>
              <a:rPr lang="en-US" sz="1200" dirty="0">
                <a:solidFill>
                  <a:schemeClr val="lt1"/>
                </a:solidFill>
              </a:rPr>
              <a:t> de </a:t>
            </a:r>
            <a:r>
              <a:rPr lang="en-US" sz="1200" dirty="0" err="1">
                <a:solidFill>
                  <a:schemeClr val="lt1"/>
                </a:solidFill>
              </a:rPr>
              <a:t>computación</a:t>
            </a:r>
            <a:r>
              <a:rPr lang="en-US" sz="1200" dirty="0">
                <a:solidFill>
                  <a:schemeClr val="lt1"/>
                </a:solidFill>
              </a:rPr>
              <a:t> </a:t>
            </a:r>
            <a:r>
              <a:rPr lang="en-US" sz="1200" dirty="0" err="1">
                <a:solidFill>
                  <a:schemeClr val="lt1"/>
                </a:solidFill>
              </a:rPr>
              <a:t>estará</a:t>
            </a:r>
            <a:r>
              <a:rPr lang="en-US" sz="1200" dirty="0">
                <a:solidFill>
                  <a:schemeClr val="lt1"/>
                </a:solidFill>
              </a:rPr>
              <a:t> disponible 2 horas a la </a:t>
            </a:r>
            <a:r>
              <a:rPr lang="en-US" sz="1200" dirty="0" err="1">
                <a:solidFill>
                  <a:schemeClr val="lt1"/>
                </a:solidFill>
              </a:rPr>
              <a:t>semana</a:t>
            </a:r>
            <a:r>
              <a:rPr lang="en-US" sz="1200" dirty="0">
                <a:solidFill>
                  <a:schemeClr val="lt1"/>
                </a:solidFill>
              </a:rPr>
              <a:t> </a:t>
            </a:r>
            <a:r>
              <a:rPr lang="en-US" sz="1200" i="1" dirty="0">
                <a:solidFill>
                  <a:schemeClr val="lt1"/>
                </a:solidFill>
              </a:rPr>
              <a:t>lunes y Jueves 11:15 a 12:15 </a:t>
            </a:r>
            <a:r>
              <a:rPr lang="en-US" sz="1200" dirty="0">
                <a:solidFill>
                  <a:schemeClr val="lt1"/>
                </a:solidFill>
              </a:rPr>
              <a:t>Salón: H-2</a:t>
            </a:r>
            <a:endParaRPr lang="en-US" sz="1200" i="1" dirty="0">
              <a:solidFill>
                <a:schemeClr val="lt1"/>
              </a:solidFil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Change the time</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2f4b4cecda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2f4b4cecda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966208b2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966208b2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05293a534c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05293a534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Descriptions of classes are on page 14 in Vietnamese and page 12 in Spanish. You can learn more about the dates and times in our course catalog online.</a:t>
            </a:r>
          </a:p>
          <a:p>
            <a:pPr marL="0" lvl="0" indent="0" algn="l" rtl="0">
              <a:spcBef>
                <a:spcPts val="0"/>
              </a:spcBef>
              <a:spcAft>
                <a:spcPts val="0"/>
              </a:spcAft>
              <a:buNone/>
            </a:pPr>
            <a:endParaRPr lang="es-MX" dirty="0"/>
          </a:p>
          <a:p>
            <a:pPr marL="0" lvl="0" indent="0" algn="l" rtl="0">
              <a:spcBef>
                <a:spcPts val="0"/>
              </a:spcBef>
              <a:spcAft>
                <a:spcPts val="0"/>
              </a:spcAft>
              <a:buNone/>
            </a:pPr>
            <a:r>
              <a:rPr lang="es-MX" dirty="0"/>
              <a:t>Las Descripciones de las clases se encuentran en la pagina 12 para español. Ahí hay información sobre los día y horas de nuestro catalogo en línea.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2f4b4cecda_3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2f4b4cecda_3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9c3470940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9c3470940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There is a waitlist for some of our classes. If you do not attend regularly, your teachers will have to drop you to allow other students to attend. If you plan on going on vacation or you need a small break from school, please tell your teacher.</a:t>
            </a:r>
          </a:p>
          <a:p>
            <a:pPr marL="0" lvl="0" indent="0" algn="l" rtl="0">
              <a:spcBef>
                <a:spcPts val="0"/>
              </a:spcBef>
              <a:spcAft>
                <a:spcPts val="0"/>
              </a:spcAft>
              <a:buNone/>
            </a:pPr>
            <a:r>
              <a:rPr lang="en-US" dirty="0"/>
              <a:t>Hay por</a:t>
            </a:r>
            <a:r>
              <a:rPr lang="es-MX" dirty="0"/>
              <a:t> el momento una lista de espera para algunos clases. Si no atiende seguido, sus maestros tendrán que omitir sus nombres de la lista para que otros estudiantes puedan atender. Si tienen planes de vacaciones o necesitan poner pausa a sus estudios en la escuela, por favor comuníquese con su maestro</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9c347094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9c347094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c8d9a166ec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c8d9a166ec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Spanish needed here</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c8d9a166ec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c8d9a166ec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Spanish needed</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D8002B3-7885-4CDA-B8C5-6112ADDC9498}"/>
              </a:ext>
            </a:extLst>
          </p:cNvPr>
          <p:cNvGrpSpPr/>
          <p:nvPr userDrawn="1"/>
        </p:nvGrpSpPr>
        <p:grpSpPr>
          <a:xfrm>
            <a:off x="2935677" y="138960"/>
            <a:ext cx="6293828" cy="6413875"/>
            <a:chOff x="2935677" y="138960"/>
            <a:chExt cx="6293828" cy="6413875"/>
          </a:xfrm>
        </p:grpSpPr>
        <p:grpSp>
          <p:nvGrpSpPr>
            <p:cNvPr id="10" name="Group 9">
              <a:extLst>
                <a:ext uri="{FF2B5EF4-FFF2-40B4-BE49-F238E27FC236}">
                  <a16:creationId xmlns:a16="http://schemas.microsoft.com/office/drawing/2014/main" id="{AA82F4F0-07F9-4735-B4D3-6AB5853B2F16}"/>
                </a:ext>
              </a:extLst>
            </p:cNvPr>
            <p:cNvGrpSpPr>
              <a:grpSpLocks/>
            </p:cNvGrpSpPr>
            <p:nvPr/>
          </p:nvGrpSpPr>
          <p:grpSpPr>
            <a:xfrm rot="1035203">
              <a:off x="2935677" y="323876"/>
              <a:ext cx="6228959" cy="6228959"/>
              <a:chOff x="1158625" y="1488560"/>
              <a:chExt cx="4634146" cy="4634146"/>
            </a:xfrm>
          </p:grpSpPr>
          <p:sp>
            <p:nvSpPr>
              <p:cNvPr id="55" name="Oval 54">
                <a:extLst>
                  <a:ext uri="{FF2B5EF4-FFF2-40B4-BE49-F238E27FC236}">
                    <a16:creationId xmlns:a16="http://schemas.microsoft.com/office/drawing/2014/main" id="{8E87B49A-A9D1-4F43-BE08-496896E9A67C}"/>
                  </a:ext>
                </a:extLst>
              </p:cNvPr>
              <p:cNvSpPr>
                <a:spLocks/>
              </p:cNvSpPr>
              <p:nvPr/>
            </p:nvSpPr>
            <p:spPr>
              <a:xfrm>
                <a:off x="1158625" y="1488560"/>
                <a:ext cx="4634146" cy="4634146"/>
              </a:xfrm>
              <a:prstGeom prst="ellipse">
                <a:avLst/>
              </a:prstGeom>
              <a:gradFill flip="none" rotWithShape="1">
                <a:gsLst>
                  <a:gs pos="32000">
                    <a:srgbClr val="E58B1B"/>
                  </a:gs>
                  <a:gs pos="0">
                    <a:srgbClr val="FCDE32"/>
                  </a:gs>
                  <a:gs pos="51000">
                    <a:srgbClr val="FCDE32"/>
                  </a:gs>
                  <a:gs pos="85000">
                    <a:srgbClr val="AF2C22"/>
                  </a:gs>
                </a:gsLst>
                <a:lin ang="4200000" scaled="0"/>
                <a:tileRect/>
              </a:gradFill>
              <a:ln>
                <a:noFill/>
              </a:ln>
              <a:effectLst>
                <a:outerShdw blurRad="342900" sx="102000" sy="102000" algn="ctr" rotWithShape="0">
                  <a:prstClr val="black">
                    <a:alpha val="50000"/>
                  </a:prstClr>
                </a:outerShdw>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r>
                  <a:rPr lang="en-US" dirty="0">
                    <a:solidFill>
                      <a:schemeClr val="tx1"/>
                    </a:solidFill>
                  </a:rPr>
                  <a:t> </a:t>
                </a:r>
              </a:p>
            </p:txBody>
          </p:sp>
          <p:grpSp>
            <p:nvGrpSpPr>
              <p:cNvPr id="56" name="Group 55">
                <a:extLst>
                  <a:ext uri="{FF2B5EF4-FFF2-40B4-BE49-F238E27FC236}">
                    <a16:creationId xmlns:a16="http://schemas.microsoft.com/office/drawing/2014/main" id="{7D82BC36-9F96-4318-8AF1-4BDF19C21379}"/>
                  </a:ext>
                </a:extLst>
              </p:cNvPr>
              <p:cNvGrpSpPr>
                <a:grpSpLocks/>
              </p:cNvGrpSpPr>
              <p:nvPr/>
            </p:nvGrpSpPr>
            <p:grpSpPr>
              <a:xfrm>
                <a:off x="1417892" y="1744286"/>
                <a:ext cx="4068506" cy="4067915"/>
                <a:chOff x="1771398" y="1117404"/>
                <a:chExt cx="4082400" cy="4081807"/>
              </a:xfrm>
            </p:grpSpPr>
            <p:grpSp>
              <p:nvGrpSpPr>
                <p:cNvPr id="59" name="Group 58">
                  <a:extLst>
                    <a:ext uri="{FF2B5EF4-FFF2-40B4-BE49-F238E27FC236}">
                      <a16:creationId xmlns:a16="http://schemas.microsoft.com/office/drawing/2014/main" id="{42E81220-7697-4390-91CD-3BB095EF8EB5}"/>
                    </a:ext>
                  </a:extLst>
                </p:cNvPr>
                <p:cNvGrpSpPr>
                  <a:grpSpLocks/>
                </p:cNvGrpSpPr>
                <p:nvPr/>
              </p:nvGrpSpPr>
              <p:grpSpPr>
                <a:xfrm>
                  <a:off x="1771398" y="1117404"/>
                  <a:ext cx="4082400" cy="4081807"/>
                  <a:chOff x="1756530" y="1102936"/>
                  <a:chExt cx="4082400" cy="4081807"/>
                </a:xfrm>
              </p:grpSpPr>
              <p:sp>
                <p:nvSpPr>
                  <p:cNvPr id="67" name="Partial Circle 66">
                    <a:extLst>
                      <a:ext uri="{FF2B5EF4-FFF2-40B4-BE49-F238E27FC236}">
                        <a16:creationId xmlns:a16="http://schemas.microsoft.com/office/drawing/2014/main" id="{6465790F-D066-4CD9-9302-FEDF92747D90}"/>
                      </a:ext>
                    </a:extLst>
                  </p:cNvPr>
                  <p:cNvSpPr>
                    <a:spLocks/>
                  </p:cNvSpPr>
                  <p:nvPr/>
                </p:nvSpPr>
                <p:spPr>
                  <a:xfrm>
                    <a:off x="1756530" y="1102936"/>
                    <a:ext cx="4082400" cy="4081807"/>
                  </a:xfrm>
                  <a:prstGeom prst="pie">
                    <a:avLst>
                      <a:gd name="adj1" fmla="val 0"/>
                      <a:gd name="adj2" fmla="val 18788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Partial Circle 67">
                    <a:extLst>
                      <a:ext uri="{FF2B5EF4-FFF2-40B4-BE49-F238E27FC236}">
                        <a16:creationId xmlns:a16="http://schemas.microsoft.com/office/drawing/2014/main" id="{617D90DA-76D1-49F3-B2AF-819ECB1B5B1B}"/>
                      </a:ext>
                    </a:extLst>
                  </p:cNvPr>
                  <p:cNvSpPr>
                    <a:spLocks/>
                  </p:cNvSpPr>
                  <p:nvPr/>
                </p:nvSpPr>
                <p:spPr>
                  <a:xfrm>
                    <a:off x="1756530" y="1102936"/>
                    <a:ext cx="4082400" cy="4081807"/>
                  </a:xfrm>
                  <a:prstGeom prst="pie">
                    <a:avLst>
                      <a:gd name="adj1" fmla="val 1788903"/>
                      <a:gd name="adj2" fmla="val 36667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Partial Circle 68">
                    <a:extLst>
                      <a:ext uri="{FF2B5EF4-FFF2-40B4-BE49-F238E27FC236}">
                        <a16:creationId xmlns:a16="http://schemas.microsoft.com/office/drawing/2014/main" id="{6CF5BF93-517D-49F8-90A9-9AE4D88322A4}"/>
                      </a:ext>
                    </a:extLst>
                  </p:cNvPr>
                  <p:cNvSpPr>
                    <a:spLocks/>
                  </p:cNvSpPr>
                  <p:nvPr/>
                </p:nvSpPr>
                <p:spPr>
                  <a:xfrm>
                    <a:off x="1756530" y="1102936"/>
                    <a:ext cx="4082400" cy="4081807"/>
                  </a:xfrm>
                  <a:prstGeom prst="pie">
                    <a:avLst>
                      <a:gd name="adj1" fmla="val 3557884"/>
                      <a:gd name="adj2" fmla="val 53856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Partial Circle 69">
                    <a:extLst>
                      <a:ext uri="{FF2B5EF4-FFF2-40B4-BE49-F238E27FC236}">
                        <a16:creationId xmlns:a16="http://schemas.microsoft.com/office/drawing/2014/main" id="{E56B6F05-902D-46B6-965B-584EC34403D8}"/>
                      </a:ext>
                    </a:extLst>
                  </p:cNvPr>
                  <p:cNvSpPr>
                    <a:spLocks/>
                  </p:cNvSpPr>
                  <p:nvPr/>
                </p:nvSpPr>
                <p:spPr>
                  <a:xfrm>
                    <a:off x="1756530" y="1102936"/>
                    <a:ext cx="4082400" cy="4081807"/>
                  </a:xfrm>
                  <a:prstGeom prst="pie">
                    <a:avLst>
                      <a:gd name="adj1" fmla="val 5376793"/>
                      <a:gd name="adj2" fmla="val 71650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Partial Circle 70">
                    <a:extLst>
                      <a:ext uri="{FF2B5EF4-FFF2-40B4-BE49-F238E27FC236}">
                        <a16:creationId xmlns:a16="http://schemas.microsoft.com/office/drawing/2014/main" id="{66A9F25C-63F3-4EDA-B77D-6934A6EB09E0}"/>
                      </a:ext>
                    </a:extLst>
                  </p:cNvPr>
                  <p:cNvSpPr>
                    <a:spLocks/>
                  </p:cNvSpPr>
                  <p:nvPr/>
                </p:nvSpPr>
                <p:spPr>
                  <a:xfrm>
                    <a:off x="1756530" y="1102936"/>
                    <a:ext cx="4082400" cy="4081807"/>
                  </a:xfrm>
                  <a:prstGeom prst="pie">
                    <a:avLst>
                      <a:gd name="adj1" fmla="val 7138571"/>
                      <a:gd name="adj2" fmla="val 902497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Partial Circle 71">
                    <a:extLst>
                      <a:ext uri="{FF2B5EF4-FFF2-40B4-BE49-F238E27FC236}">
                        <a16:creationId xmlns:a16="http://schemas.microsoft.com/office/drawing/2014/main" id="{32C8EE1D-2E9B-46D9-AF63-A2365157C9AC}"/>
                      </a:ext>
                    </a:extLst>
                  </p:cNvPr>
                  <p:cNvSpPr>
                    <a:spLocks/>
                  </p:cNvSpPr>
                  <p:nvPr/>
                </p:nvSpPr>
                <p:spPr>
                  <a:xfrm>
                    <a:off x="1756530" y="1102936"/>
                    <a:ext cx="4082400" cy="4081807"/>
                  </a:xfrm>
                  <a:prstGeom prst="pie">
                    <a:avLst>
                      <a:gd name="adj1" fmla="val 8985279"/>
                      <a:gd name="adj2" fmla="val 108511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0" name="Group 59">
                  <a:extLst>
                    <a:ext uri="{FF2B5EF4-FFF2-40B4-BE49-F238E27FC236}">
                      <a16:creationId xmlns:a16="http://schemas.microsoft.com/office/drawing/2014/main" id="{633E3138-214F-4E3B-BDBC-14BF88351739}"/>
                    </a:ext>
                  </a:extLst>
                </p:cNvPr>
                <p:cNvGrpSpPr>
                  <a:grpSpLocks/>
                </p:cNvGrpSpPr>
                <p:nvPr/>
              </p:nvGrpSpPr>
              <p:grpSpPr>
                <a:xfrm flipH="1" flipV="1">
                  <a:off x="1771398" y="1117404"/>
                  <a:ext cx="4082400" cy="4081807"/>
                  <a:chOff x="1756530" y="1102936"/>
                  <a:chExt cx="4082400" cy="4081807"/>
                </a:xfrm>
              </p:grpSpPr>
              <p:sp>
                <p:nvSpPr>
                  <p:cNvPr id="61" name="Partial Circle 60">
                    <a:extLst>
                      <a:ext uri="{FF2B5EF4-FFF2-40B4-BE49-F238E27FC236}">
                        <a16:creationId xmlns:a16="http://schemas.microsoft.com/office/drawing/2014/main" id="{53AEDE63-920B-4A77-BD72-18165796AD43}"/>
                      </a:ext>
                    </a:extLst>
                  </p:cNvPr>
                  <p:cNvSpPr>
                    <a:spLocks/>
                  </p:cNvSpPr>
                  <p:nvPr/>
                </p:nvSpPr>
                <p:spPr>
                  <a:xfrm>
                    <a:off x="1756530" y="1102936"/>
                    <a:ext cx="4082400" cy="4081807"/>
                  </a:xfrm>
                  <a:prstGeom prst="pie">
                    <a:avLst>
                      <a:gd name="adj1" fmla="val 0"/>
                      <a:gd name="adj2" fmla="val 18788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Partial Circle 61">
                    <a:extLst>
                      <a:ext uri="{FF2B5EF4-FFF2-40B4-BE49-F238E27FC236}">
                        <a16:creationId xmlns:a16="http://schemas.microsoft.com/office/drawing/2014/main" id="{CFBC9C3E-B21B-4C05-817E-98EAE412F951}"/>
                      </a:ext>
                    </a:extLst>
                  </p:cNvPr>
                  <p:cNvSpPr>
                    <a:spLocks/>
                  </p:cNvSpPr>
                  <p:nvPr/>
                </p:nvSpPr>
                <p:spPr>
                  <a:xfrm>
                    <a:off x="1756530" y="1102936"/>
                    <a:ext cx="4082400" cy="4081807"/>
                  </a:xfrm>
                  <a:prstGeom prst="pie">
                    <a:avLst>
                      <a:gd name="adj1" fmla="val 1788903"/>
                      <a:gd name="adj2" fmla="val 36667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Partial Circle 62">
                    <a:extLst>
                      <a:ext uri="{FF2B5EF4-FFF2-40B4-BE49-F238E27FC236}">
                        <a16:creationId xmlns:a16="http://schemas.microsoft.com/office/drawing/2014/main" id="{551B5846-1F3A-4425-8422-9A7BB5FCFC14}"/>
                      </a:ext>
                    </a:extLst>
                  </p:cNvPr>
                  <p:cNvSpPr>
                    <a:spLocks/>
                  </p:cNvSpPr>
                  <p:nvPr/>
                </p:nvSpPr>
                <p:spPr>
                  <a:xfrm>
                    <a:off x="1756530" y="1102936"/>
                    <a:ext cx="4082400" cy="4081807"/>
                  </a:xfrm>
                  <a:prstGeom prst="pie">
                    <a:avLst>
                      <a:gd name="adj1" fmla="val 3557884"/>
                      <a:gd name="adj2" fmla="val 53856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 name="Partial Circle 63">
                    <a:extLst>
                      <a:ext uri="{FF2B5EF4-FFF2-40B4-BE49-F238E27FC236}">
                        <a16:creationId xmlns:a16="http://schemas.microsoft.com/office/drawing/2014/main" id="{E7AE7682-A2C2-436B-B5DE-5AC36F01CF1F}"/>
                      </a:ext>
                    </a:extLst>
                  </p:cNvPr>
                  <p:cNvSpPr>
                    <a:spLocks/>
                  </p:cNvSpPr>
                  <p:nvPr/>
                </p:nvSpPr>
                <p:spPr>
                  <a:xfrm>
                    <a:off x="1756530" y="1102936"/>
                    <a:ext cx="4082400" cy="4081807"/>
                  </a:xfrm>
                  <a:prstGeom prst="pie">
                    <a:avLst>
                      <a:gd name="adj1" fmla="val 5376793"/>
                      <a:gd name="adj2" fmla="val 71650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Partial Circle 64">
                    <a:extLst>
                      <a:ext uri="{FF2B5EF4-FFF2-40B4-BE49-F238E27FC236}">
                        <a16:creationId xmlns:a16="http://schemas.microsoft.com/office/drawing/2014/main" id="{B6553431-01E3-4768-A2EA-070A4887E7B8}"/>
                      </a:ext>
                    </a:extLst>
                  </p:cNvPr>
                  <p:cNvSpPr>
                    <a:spLocks/>
                  </p:cNvSpPr>
                  <p:nvPr/>
                </p:nvSpPr>
                <p:spPr>
                  <a:xfrm>
                    <a:off x="1756530" y="1102936"/>
                    <a:ext cx="4082400" cy="4081807"/>
                  </a:xfrm>
                  <a:prstGeom prst="pie">
                    <a:avLst>
                      <a:gd name="adj1" fmla="val 7138571"/>
                      <a:gd name="adj2" fmla="val 902497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Partial Circle 65">
                    <a:extLst>
                      <a:ext uri="{FF2B5EF4-FFF2-40B4-BE49-F238E27FC236}">
                        <a16:creationId xmlns:a16="http://schemas.microsoft.com/office/drawing/2014/main" id="{59B54E02-A932-4705-B941-F3AD89939FD4}"/>
                      </a:ext>
                    </a:extLst>
                  </p:cNvPr>
                  <p:cNvSpPr>
                    <a:spLocks/>
                  </p:cNvSpPr>
                  <p:nvPr/>
                </p:nvSpPr>
                <p:spPr>
                  <a:xfrm>
                    <a:off x="1756530" y="1102936"/>
                    <a:ext cx="4082400" cy="4081807"/>
                  </a:xfrm>
                  <a:prstGeom prst="pie">
                    <a:avLst>
                      <a:gd name="adj1" fmla="val 8985279"/>
                      <a:gd name="adj2" fmla="val 108511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57" name="Freeform: Shape 56">
                <a:extLst>
                  <a:ext uri="{FF2B5EF4-FFF2-40B4-BE49-F238E27FC236}">
                    <a16:creationId xmlns:a16="http://schemas.microsoft.com/office/drawing/2014/main" id="{EF940DF0-81E3-4EF2-B7F1-32FA943993E7}"/>
                  </a:ext>
                </a:extLst>
              </p:cNvPr>
              <p:cNvSpPr>
                <a:spLocks/>
              </p:cNvSpPr>
              <p:nvPr/>
            </p:nvSpPr>
            <p:spPr>
              <a:xfrm>
                <a:off x="1410004" y="1734533"/>
                <a:ext cx="3499350" cy="3499350"/>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tx1">
                  <a:alpha val="15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58" name="Freeform: Shape 57">
                <a:extLst>
                  <a:ext uri="{FF2B5EF4-FFF2-40B4-BE49-F238E27FC236}">
                    <a16:creationId xmlns:a16="http://schemas.microsoft.com/office/drawing/2014/main" id="{A06F458D-765B-44AB-BA0A-BA28EDC42EF0}"/>
                  </a:ext>
                </a:extLst>
              </p:cNvPr>
              <p:cNvSpPr>
                <a:spLocks/>
              </p:cNvSpPr>
              <p:nvPr/>
            </p:nvSpPr>
            <p:spPr>
              <a:xfrm rot="5400000" flipH="1">
                <a:off x="2047882" y="2380267"/>
                <a:ext cx="3496209" cy="3496209"/>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rgbClr val="FFFFD1">
                  <a:alpha val="35000"/>
                </a:srgb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sp>
          <p:nvSpPr>
            <p:cNvPr id="11" name="Freeform: Shape 10">
              <a:extLst>
                <a:ext uri="{FF2B5EF4-FFF2-40B4-BE49-F238E27FC236}">
                  <a16:creationId xmlns:a16="http://schemas.microsoft.com/office/drawing/2014/main" id="{C183C1B2-A505-4F40-9ACE-23959DAC6BDC}"/>
                </a:ext>
              </a:extLst>
            </p:cNvPr>
            <p:cNvSpPr>
              <a:spLocks/>
            </p:cNvSpPr>
            <p:nvPr/>
          </p:nvSpPr>
          <p:spPr>
            <a:xfrm rot="3030174">
              <a:off x="3442217" y="129912"/>
              <a:ext cx="5329368" cy="5347463"/>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bg1">
                <a:alpha val="20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12" name="Oval 11">
              <a:extLst>
                <a:ext uri="{FF2B5EF4-FFF2-40B4-BE49-F238E27FC236}">
                  <a16:creationId xmlns:a16="http://schemas.microsoft.com/office/drawing/2014/main" id="{ADDE5FEC-D5B7-4A58-A616-986A1A673758}"/>
                </a:ext>
              </a:extLst>
            </p:cNvPr>
            <p:cNvSpPr>
              <a:spLocks/>
            </p:cNvSpPr>
            <p:nvPr/>
          </p:nvSpPr>
          <p:spPr>
            <a:xfrm rot="1035203">
              <a:off x="5664623" y="431946"/>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A4024BB-B258-4EFC-A5BA-3AD0805E4F9D}"/>
                </a:ext>
              </a:extLst>
            </p:cNvPr>
            <p:cNvGrpSpPr>
              <a:grpSpLocks/>
            </p:cNvGrpSpPr>
            <p:nvPr/>
          </p:nvGrpSpPr>
          <p:grpSpPr>
            <a:xfrm rot="1035203">
              <a:off x="2972996" y="356627"/>
              <a:ext cx="6118000" cy="6118000"/>
              <a:chOff x="1199263" y="1525549"/>
              <a:chExt cx="4551596" cy="4551596"/>
            </a:xfrm>
          </p:grpSpPr>
          <p:grpSp>
            <p:nvGrpSpPr>
              <p:cNvPr id="49" name="Group 48">
                <a:extLst>
                  <a:ext uri="{FF2B5EF4-FFF2-40B4-BE49-F238E27FC236}">
                    <a16:creationId xmlns:a16="http://schemas.microsoft.com/office/drawing/2014/main" id="{E1231708-23CD-4A44-A740-1EBE4F9E95AF}"/>
                  </a:ext>
                </a:extLst>
              </p:cNvPr>
              <p:cNvGrpSpPr>
                <a:grpSpLocks/>
              </p:cNvGrpSpPr>
              <p:nvPr/>
            </p:nvGrpSpPr>
            <p:grpSpPr>
              <a:xfrm>
                <a:off x="3391780" y="1525549"/>
                <a:ext cx="166561" cy="4551596"/>
                <a:chOff x="3376068" y="1525549"/>
                <a:chExt cx="166561" cy="4551596"/>
              </a:xfrm>
            </p:grpSpPr>
            <p:sp>
              <p:nvSpPr>
                <p:cNvPr id="53" name="Oval 52">
                  <a:extLst>
                    <a:ext uri="{FF2B5EF4-FFF2-40B4-BE49-F238E27FC236}">
                      <a16:creationId xmlns:a16="http://schemas.microsoft.com/office/drawing/2014/main" id="{D4BBA581-AE13-4A1C-B1BA-FAFE6CEDC765}"/>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CEA2CDD-0206-418B-A0FF-FB4EF2C71326}"/>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05C6FB91-9FBF-4522-9295-31C10C30586C}"/>
                  </a:ext>
                </a:extLst>
              </p:cNvPr>
              <p:cNvGrpSpPr>
                <a:grpSpLocks/>
              </p:cNvGrpSpPr>
              <p:nvPr/>
            </p:nvGrpSpPr>
            <p:grpSpPr>
              <a:xfrm rot="16200000">
                <a:off x="3391780" y="1525549"/>
                <a:ext cx="166561" cy="4551596"/>
                <a:chOff x="3376068" y="1525549"/>
                <a:chExt cx="166561" cy="4551596"/>
              </a:xfrm>
            </p:grpSpPr>
            <p:sp>
              <p:nvSpPr>
                <p:cNvPr id="51" name="Oval 50">
                  <a:extLst>
                    <a:ext uri="{FF2B5EF4-FFF2-40B4-BE49-F238E27FC236}">
                      <a16:creationId xmlns:a16="http://schemas.microsoft.com/office/drawing/2014/main" id="{55A49107-9274-4009-A8A8-582BF02CEC34}"/>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D7D1C11-D944-4375-B652-A8B89B261387}"/>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a:extLst>
                <a:ext uri="{FF2B5EF4-FFF2-40B4-BE49-F238E27FC236}">
                  <a16:creationId xmlns:a16="http://schemas.microsoft.com/office/drawing/2014/main" id="{CFB4632D-75D3-4003-B264-AB2EC7C0E8DB}"/>
                </a:ext>
              </a:extLst>
            </p:cNvPr>
            <p:cNvGrpSpPr/>
            <p:nvPr/>
          </p:nvGrpSpPr>
          <p:grpSpPr>
            <a:xfrm rot="3735203">
              <a:off x="2972996" y="356627"/>
              <a:ext cx="6118000" cy="6118000"/>
              <a:chOff x="1199263" y="1525549"/>
              <a:chExt cx="4551596" cy="4551596"/>
            </a:xfrm>
          </p:grpSpPr>
          <p:grpSp>
            <p:nvGrpSpPr>
              <p:cNvPr id="43" name="Group 42">
                <a:extLst>
                  <a:ext uri="{FF2B5EF4-FFF2-40B4-BE49-F238E27FC236}">
                    <a16:creationId xmlns:a16="http://schemas.microsoft.com/office/drawing/2014/main" id="{5753DEEA-BDC2-48EF-A3C6-57A9D4ACA67C}"/>
                  </a:ext>
                </a:extLst>
              </p:cNvPr>
              <p:cNvGrpSpPr/>
              <p:nvPr/>
            </p:nvGrpSpPr>
            <p:grpSpPr>
              <a:xfrm>
                <a:off x="3391780" y="1525549"/>
                <a:ext cx="166561" cy="4551596"/>
                <a:chOff x="3376068" y="1525549"/>
                <a:chExt cx="166561" cy="4551596"/>
              </a:xfrm>
            </p:grpSpPr>
            <p:sp>
              <p:nvSpPr>
                <p:cNvPr id="47" name="Oval 46">
                  <a:extLst>
                    <a:ext uri="{FF2B5EF4-FFF2-40B4-BE49-F238E27FC236}">
                      <a16:creationId xmlns:a16="http://schemas.microsoft.com/office/drawing/2014/main" id="{9B9CBA11-C72D-45D0-850A-60ED98A6D7B8}"/>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F044F52-D2E2-4770-BA5F-297061F28F31}"/>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733BA405-8091-4A82-BD9D-0616C17A1FF2}"/>
                  </a:ext>
                </a:extLst>
              </p:cNvPr>
              <p:cNvGrpSpPr/>
              <p:nvPr/>
            </p:nvGrpSpPr>
            <p:grpSpPr>
              <a:xfrm rot="16200000">
                <a:off x="3391780" y="1525549"/>
                <a:ext cx="166561" cy="4551596"/>
                <a:chOff x="3376068" y="1525549"/>
                <a:chExt cx="166561" cy="4551596"/>
              </a:xfrm>
            </p:grpSpPr>
            <p:sp>
              <p:nvSpPr>
                <p:cNvPr id="45" name="Oval 44">
                  <a:extLst>
                    <a:ext uri="{FF2B5EF4-FFF2-40B4-BE49-F238E27FC236}">
                      <a16:creationId xmlns:a16="http://schemas.microsoft.com/office/drawing/2014/main" id="{5078C1CF-A9F0-468F-A03F-6B57C6BB1627}"/>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3EB1950-A024-418F-98CC-99D51FC82088}"/>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Oval 14">
              <a:extLst>
                <a:ext uri="{FF2B5EF4-FFF2-40B4-BE49-F238E27FC236}">
                  <a16:creationId xmlns:a16="http://schemas.microsoft.com/office/drawing/2014/main" id="{5CC01E9F-6E2D-4F9B-8BD1-A1F929D49997}"/>
                </a:ext>
              </a:extLst>
            </p:cNvPr>
            <p:cNvSpPr>
              <a:spLocks/>
            </p:cNvSpPr>
            <p:nvPr/>
          </p:nvSpPr>
          <p:spPr>
            <a:xfrm rot="1035203">
              <a:off x="7856260" y="1114822"/>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8FB4B99-9AEB-4605-A904-D7C2A7060B4E}"/>
                </a:ext>
              </a:extLst>
            </p:cNvPr>
            <p:cNvSpPr>
              <a:spLocks/>
            </p:cNvSpPr>
            <p:nvPr/>
          </p:nvSpPr>
          <p:spPr>
            <a:xfrm rot="1035203">
              <a:off x="8886726" y="3015962"/>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227A7BF-5E5C-4E60-8E9A-0F76DD16C902}"/>
                </a:ext>
              </a:extLst>
            </p:cNvPr>
            <p:cNvSpPr>
              <a:spLocks/>
            </p:cNvSpPr>
            <p:nvPr/>
          </p:nvSpPr>
          <p:spPr>
            <a:xfrm rot="1035203">
              <a:off x="8286127" y="5213250"/>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F1F7638-47C7-4D82-8E4E-B70D237A881E}"/>
                </a:ext>
              </a:extLst>
            </p:cNvPr>
            <p:cNvSpPr>
              <a:spLocks/>
            </p:cNvSpPr>
            <p:nvPr/>
          </p:nvSpPr>
          <p:spPr>
            <a:xfrm rot="1035203">
              <a:off x="6237534" y="6284163"/>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1C18CC2-941E-4E90-BBE0-13DBB1D30A43}"/>
                </a:ext>
              </a:extLst>
            </p:cNvPr>
            <p:cNvSpPr>
              <a:spLocks/>
            </p:cNvSpPr>
            <p:nvPr/>
          </p:nvSpPr>
          <p:spPr>
            <a:xfrm rot="1035203">
              <a:off x="4076636" y="5601989"/>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61A6FB0-DC19-43D3-9CFC-DED80249D222}"/>
                </a:ext>
              </a:extLst>
            </p:cNvPr>
            <p:cNvSpPr>
              <a:spLocks/>
            </p:cNvSpPr>
            <p:nvPr/>
          </p:nvSpPr>
          <p:spPr>
            <a:xfrm rot="1035203">
              <a:off x="3061278" y="3623722"/>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8ADF5D7-5F25-4629-BF71-AD62A793811D}"/>
                </a:ext>
              </a:extLst>
            </p:cNvPr>
            <p:cNvSpPr>
              <a:spLocks/>
            </p:cNvSpPr>
            <p:nvPr/>
          </p:nvSpPr>
          <p:spPr>
            <a:xfrm rot="1035203">
              <a:off x="3755001" y="1439876"/>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7CE842E-0CFD-4342-B5BF-4EB92AAB93FA}"/>
                </a:ext>
              </a:extLst>
            </p:cNvPr>
            <p:cNvGrpSpPr>
              <a:grpSpLocks/>
            </p:cNvGrpSpPr>
            <p:nvPr/>
          </p:nvGrpSpPr>
          <p:grpSpPr>
            <a:xfrm rot="1035203">
              <a:off x="5709417" y="3123413"/>
              <a:ext cx="589200" cy="589200"/>
              <a:chOff x="3134414" y="3459637"/>
              <a:chExt cx="631596" cy="631596"/>
            </a:xfrm>
            <a:effectLst>
              <a:outerShdw blurRad="63500" sx="102000" sy="102000" algn="ctr" rotWithShape="0">
                <a:prstClr val="black">
                  <a:alpha val="50000"/>
                </a:prstClr>
              </a:outerShdw>
            </a:effectLst>
          </p:grpSpPr>
          <p:sp>
            <p:nvSpPr>
              <p:cNvPr id="40" name="Oval 39">
                <a:extLst>
                  <a:ext uri="{FF2B5EF4-FFF2-40B4-BE49-F238E27FC236}">
                    <a16:creationId xmlns:a16="http://schemas.microsoft.com/office/drawing/2014/main" id="{A13092DA-DFFF-44E3-AB92-D57867FD5796}"/>
                  </a:ext>
                </a:extLst>
              </p:cNvPr>
              <p:cNvSpPr>
                <a:spLocks/>
              </p:cNvSpPr>
              <p:nvPr/>
            </p:nvSpPr>
            <p:spPr>
              <a:xfrm>
                <a:off x="3134414" y="3459637"/>
                <a:ext cx="631596" cy="631596"/>
              </a:xfrm>
              <a:prstGeom prst="ellipse">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41" name="Oval 40">
                <a:extLst>
                  <a:ext uri="{FF2B5EF4-FFF2-40B4-BE49-F238E27FC236}">
                    <a16:creationId xmlns:a16="http://schemas.microsoft.com/office/drawing/2014/main" id="{8ACE3C12-33CF-485F-BBF8-1605002117C2}"/>
                  </a:ext>
                </a:extLst>
              </p:cNvPr>
              <p:cNvSpPr>
                <a:spLocks/>
              </p:cNvSpPr>
              <p:nvPr/>
            </p:nvSpPr>
            <p:spPr>
              <a:xfrm>
                <a:off x="3195689" y="3520912"/>
                <a:ext cx="509047" cy="509047"/>
              </a:xfrm>
              <a:prstGeom prst="ellipse">
                <a:avLst/>
              </a:prstGeom>
              <a:solidFill>
                <a:schemeClr val="bg1"/>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42" name="Star: 5 Points 41">
                <a:extLst>
                  <a:ext uri="{FF2B5EF4-FFF2-40B4-BE49-F238E27FC236}">
                    <a16:creationId xmlns:a16="http://schemas.microsoft.com/office/drawing/2014/main" id="{3DDFCE71-D7A1-4BC3-8C57-C0726DE2FEC4}"/>
                  </a:ext>
                </a:extLst>
              </p:cNvPr>
              <p:cNvSpPr>
                <a:spLocks/>
              </p:cNvSpPr>
              <p:nvPr/>
            </p:nvSpPr>
            <p:spPr>
              <a:xfrm>
                <a:off x="3242822" y="3582992"/>
                <a:ext cx="414780" cy="352699"/>
              </a:xfrm>
              <a:prstGeom prst="star5">
                <a:avLst>
                  <a:gd name="adj" fmla="val 27560"/>
                  <a:gd name="hf" fmla="val 105146"/>
                  <a:gd name="vf" fmla="val 110557"/>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sp>
          <p:nvSpPr>
            <p:cNvPr id="24" name="TextBox 23">
              <a:extLst>
                <a:ext uri="{FF2B5EF4-FFF2-40B4-BE49-F238E27FC236}">
                  <a16:creationId xmlns:a16="http://schemas.microsoft.com/office/drawing/2014/main" id="{78B4473B-A531-4BCE-A291-1383DA29BC16}"/>
                </a:ext>
              </a:extLst>
            </p:cNvPr>
            <p:cNvSpPr txBox="1"/>
            <p:nvPr/>
          </p:nvSpPr>
          <p:spPr>
            <a:xfrm rot="16146460">
              <a:off x="5406067" y="1100180"/>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100</a:t>
              </a:r>
            </a:p>
          </p:txBody>
        </p:sp>
        <p:sp>
          <p:nvSpPr>
            <p:cNvPr id="25" name="TextBox 24">
              <a:extLst>
                <a:ext uri="{FF2B5EF4-FFF2-40B4-BE49-F238E27FC236}">
                  <a16:creationId xmlns:a16="http://schemas.microsoft.com/office/drawing/2014/main" id="{362899BE-C7E2-43B2-9A87-77A1F77F74AF}"/>
                </a:ext>
              </a:extLst>
            </p:cNvPr>
            <p:cNvSpPr txBox="1"/>
            <p:nvPr/>
          </p:nvSpPr>
          <p:spPr>
            <a:xfrm rot="14714719">
              <a:off x="4492286" y="1342418"/>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200</a:t>
              </a:r>
            </a:p>
          </p:txBody>
        </p:sp>
        <p:sp>
          <p:nvSpPr>
            <p:cNvPr id="26" name="TextBox 25">
              <a:extLst>
                <a:ext uri="{FF2B5EF4-FFF2-40B4-BE49-F238E27FC236}">
                  <a16:creationId xmlns:a16="http://schemas.microsoft.com/office/drawing/2014/main" id="{73674143-7A03-456A-947D-E8B79D6D1A48}"/>
                </a:ext>
              </a:extLst>
            </p:cNvPr>
            <p:cNvSpPr txBox="1"/>
            <p:nvPr/>
          </p:nvSpPr>
          <p:spPr>
            <a:xfrm rot="18313492">
              <a:off x="6259603" y="1561599"/>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1000</a:t>
              </a:r>
            </a:p>
          </p:txBody>
        </p:sp>
        <p:sp>
          <p:nvSpPr>
            <p:cNvPr id="27" name="TextBox 26">
              <a:extLst>
                <a:ext uri="{FF2B5EF4-FFF2-40B4-BE49-F238E27FC236}">
                  <a16:creationId xmlns:a16="http://schemas.microsoft.com/office/drawing/2014/main" id="{36284CAD-E1FF-48A5-92B0-A7B7D898354F}"/>
                </a:ext>
              </a:extLst>
            </p:cNvPr>
            <p:cNvSpPr txBox="1"/>
            <p:nvPr/>
          </p:nvSpPr>
          <p:spPr>
            <a:xfrm rot="19734538">
              <a:off x="6863840" y="2230340"/>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2000</a:t>
              </a:r>
            </a:p>
          </p:txBody>
        </p:sp>
        <p:sp>
          <p:nvSpPr>
            <p:cNvPr id="28" name="TextBox 27">
              <a:extLst>
                <a:ext uri="{FF2B5EF4-FFF2-40B4-BE49-F238E27FC236}">
                  <a16:creationId xmlns:a16="http://schemas.microsoft.com/office/drawing/2014/main" id="{C57223A2-6B14-4003-8424-83F387EC20A1}"/>
                </a:ext>
              </a:extLst>
            </p:cNvPr>
            <p:cNvSpPr txBox="1"/>
            <p:nvPr/>
          </p:nvSpPr>
          <p:spPr>
            <a:xfrm rot="21571666">
              <a:off x="7030970" y="3167904"/>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3000</a:t>
              </a:r>
            </a:p>
          </p:txBody>
        </p:sp>
        <p:sp>
          <p:nvSpPr>
            <p:cNvPr id="29" name="TextBox 28">
              <a:extLst>
                <a:ext uri="{FF2B5EF4-FFF2-40B4-BE49-F238E27FC236}">
                  <a16:creationId xmlns:a16="http://schemas.microsoft.com/office/drawing/2014/main" id="{02F38962-09B1-4B17-A017-3A2F2A8BF4CF}"/>
                </a:ext>
              </a:extLst>
            </p:cNvPr>
            <p:cNvSpPr txBox="1"/>
            <p:nvPr/>
          </p:nvSpPr>
          <p:spPr>
            <a:xfrm rot="2354411">
              <a:off x="6721154" y="3985373"/>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900</a:t>
              </a:r>
            </a:p>
          </p:txBody>
        </p:sp>
        <p:sp>
          <p:nvSpPr>
            <p:cNvPr id="30" name="TextBox 29">
              <a:extLst>
                <a:ext uri="{FF2B5EF4-FFF2-40B4-BE49-F238E27FC236}">
                  <a16:creationId xmlns:a16="http://schemas.microsoft.com/office/drawing/2014/main" id="{85728DDA-238C-4144-8A1F-E8266E2B91AE}"/>
                </a:ext>
              </a:extLst>
            </p:cNvPr>
            <p:cNvSpPr txBox="1"/>
            <p:nvPr/>
          </p:nvSpPr>
          <p:spPr>
            <a:xfrm rot="3825717">
              <a:off x="6008964" y="4549720"/>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800</a:t>
              </a:r>
            </a:p>
          </p:txBody>
        </p:sp>
        <p:sp>
          <p:nvSpPr>
            <p:cNvPr id="31" name="TextBox 30">
              <a:extLst>
                <a:ext uri="{FF2B5EF4-FFF2-40B4-BE49-F238E27FC236}">
                  <a16:creationId xmlns:a16="http://schemas.microsoft.com/office/drawing/2014/main" id="{B1C8B999-E4A9-4F93-9F4B-C2451B1B2641}"/>
                </a:ext>
              </a:extLst>
            </p:cNvPr>
            <p:cNvSpPr txBox="1"/>
            <p:nvPr/>
          </p:nvSpPr>
          <p:spPr>
            <a:xfrm rot="5392839">
              <a:off x="5098479" y="4727225"/>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700</a:t>
              </a:r>
            </a:p>
          </p:txBody>
        </p:sp>
        <p:sp>
          <p:nvSpPr>
            <p:cNvPr id="32" name="TextBox 31">
              <a:extLst>
                <a:ext uri="{FF2B5EF4-FFF2-40B4-BE49-F238E27FC236}">
                  <a16:creationId xmlns:a16="http://schemas.microsoft.com/office/drawing/2014/main" id="{507FE6C2-1855-415D-9B1B-9F715C733969}"/>
                </a:ext>
              </a:extLst>
            </p:cNvPr>
            <p:cNvSpPr txBox="1"/>
            <p:nvPr/>
          </p:nvSpPr>
          <p:spPr>
            <a:xfrm rot="7265144">
              <a:off x="4201927" y="4446129"/>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600</a:t>
              </a:r>
            </a:p>
          </p:txBody>
        </p:sp>
        <p:sp>
          <p:nvSpPr>
            <p:cNvPr id="33" name="TextBox 32">
              <a:extLst>
                <a:ext uri="{FF2B5EF4-FFF2-40B4-BE49-F238E27FC236}">
                  <a16:creationId xmlns:a16="http://schemas.microsoft.com/office/drawing/2014/main" id="{826786D3-F925-4C66-AF8C-0DD51B352CD7}"/>
                </a:ext>
              </a:extLst>
            </p:cNvPr>
            <p:cNvSpPr txBox="1"/>
            <p:nvPr/>
          </p:nvSpPr>
          <p:spPr>
            <a:xfrm rot="9035019">
              <a:off x="3737118" y="3894169"/>
              <a:ext cx="1461262" cy="646331"/>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500</a:t>
              </a:r>
            </a:p>
          </p:txBody>
        </p:sp>
        <p:sp>
          <p:nvSpPr>
            <p:cNvPr id="34" name="TextBox 33">
              <a:extLst>
                <a:ext uri="{FF2B5EF4-FFF2-40B4-BE49-F238E27FC236}">
                  <a16:creationId xmlns:a16="http://schemas.microsoft.com/office/drawing/2014/main" id="{8C172955-92E8-451A-B64B-B57313BE29DE}"/>
                </a:ext>
              </a:extLst>
            </p:cNvPr>
            <p:cNvSpPr txBox="1"/>
            <p:nvPr/>
          </p:nvSpPr>
          <p:spPr>
            <a:xfrm rot="10832101">
              <a:off x="3481907" y="2771331"/>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400</a:t>
              </a:r>
            </a:p>
          </p:txBody>
        </p:sp>
        <p:sp>
          <p:nvSpPr>
            <p:cNvPr id="35" name="TextBox 34">
              <a:extLst>
                <a:ext uri="{FF2B5EF4-FFF2-40B4-BE49-F238E27FC236}">
                  <a16:creationId xmlns:a16="http://schemas.microsoft.com/office/drawing/2014/main" id="{E1E90E01-530E-446B-A556-09F044880DBD}"/>
                </a:ext>
              </a:extLst>
            </p:cNvPr>
            <p:cNvSpPr txBox="1"/>
            <p:nvPr/>
          </p:nvSpPr>
          <p:spPr>
            <a:xfrm rot="12727060">
              <a:off x="3760994" y="1932988"/>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300</a:t>
              </a:r>
            </a:p>
          </p:txBody>
        </p:sp>
        <p:grpSp>
          <p:nvGrpSpPr>
            <p:cNvPr id="23" name="Group 22">
              <a:extLst>
                <a:ext uri="{FF2B5EF4-FFF2-40B4-BE49-F238E27FC236}">
                  <a16:creationId xmlns:a16="http://schemas.microsoft.com/office/drawing/2014/main" id="{48E95255-C84F-4273-A943-507C6902E69E}"/>
                </a:ext>
              </a:extLst>
            </p:cNvPr>
            <p:cNvGrpSpPr>
              <a:grpSpLocks/>
            </p:cNvGrpSpPr>
            <p:nvPr/>
          </p:nvGrpSpPr>
          <p:grpSpPr>
            <a:xfrm>
              <a:off x="8060702" y="3189512"/>
              <a:ext cx="1168803" cy="735068"/>
              <a:chOff x="10351950" y="3379331"/>
              <a:chExt cx="815993" cy="552142"/>
            </a:xfrm>
            <a:effectLst>
              <a:outerShdw blurRad="50800" dist="38100" dir="5400000" algn="t" rotWithShape="0">
                <a:prstClr val="black">
                  <a:alpha val="40000"/>
                </a:prstClr>
              </a:outerShdw>
            </a:effectLst>
          </p:grpSpPr>
          <p:sp>
            <p:nvSpPr>
              <p:cNvPr id="36" name="Freeform: Shape 35">
                <a:extLst>
                  <a:ext uri="{FF2B5EF4-FFF2-40B4-BE49-F238E27FC236}">
                    <a16:creationId xmlns:a16="http://schemas.microsoft.com/office/drawing/2014/main" id="{542CB757-6F3D-4D66-953B-51278D0DCF59}"/>
                  </a:ext>
                </a:extLst>
              </p:cNvPr>
              <p:cNvSpPr>
                <a:spLocks/>
              </p:cNvSpPr>
              <p:nvPr/>
            </p:nvSpPr>
            <p:spPr>
              <a:xfrm rot="4803578" flipV="1">
                <a:off x="10483876" y="3247405"/>
                <a:ext cx="552142" cy="815993"/>
              </a:xfrm>
              <a:custGeom>
                <a:avLst/>
                <a:gdLst>
                  <a:gd name="connsiteX0" fmla="*/ 0 w 507084"/>
                  <a:gd name="connsiteY0" fmla="*/ 748472 h 749403"/>
                  <a:gd name="connsiteX1" fmla="*/ 259446 w 507084"/>
                  <a:gd name="connsiteY1" fmla="*/ 748472 h 749403"/>
                  <a:gd name="connsiteX2" fmla="*/ 259602 w 507084"/>
                  <a:gd name="connsiteY2" fmla="*/ 749403 h 749403"/>
                  <a:gd name="connsiteX3" fmla="*/ 507084 w 507084"/>
                  <a:gd name="connsiteY3" fmla="*/ 663311 h 749403"/>
                  <a:gd name="connsiteX4" fmla="*/ 135395 w 507084"/>
                  <a:gd name="connsiteY4" fmla="*/ 3446 h 749403"/>
                  <a:gd name="connsiteX5" fmla="*/ 134809 w 507084"/>
                  <a:gd name="connsiteY5" fmla="*/ 0 h 749403"/>
                  <a:gd name="connsiteX6" fmla="*/ 134481 w 507084"/>
                  <a:gd name="connsiteY6" fmla="*/ 1824 h 749403"/>
                  <a:gd name="connsiteX7" fmla="*/ 133839 w 507084"/>
                  <a:gd name="connsiteY7" fmla="*/ 685 h 749403"/>
                  <a:gd name="connsiteX8" fmla="*/ 134248 w 507084"/>
                  <a:gd name="connsiteY8" fmla="*/ 3116 h 7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84" h="749403">
                    <a:moveTo>
                      <a:pt x="0" y="748472"/>
                    </a:moveTo>
                    <a:lnTo>
                      <a:pt x="259446" y="748472"/>
                    </a:lnTo>
                    <a:lnTo>
                      <a:pt x="259602" y="749403"/>
                    </a:lnTo>
                    <a:lnTo>
                      <a:pt x="507084" y="663311"/>
                    </a:lnTo>
                    <a:lnTo>
                      <a:pt x="135395" y="3446"/>
                    </a:lnTo>
                    <a:lnTo>
                      <a:pt x="134809" y="0"/>
                    </a:lnTo>
                    <a:lnTo>
                      <a:pt x="134481" y="1824"/>
                    </a:lnTo>
                    <a:lnTo>
                      <a:pt x="133839" y="685"/>
                    </a:lnTo>
                    <a:lnTo>
                      <a:pt x="134248" y="3116"/>
                    </a:lnTo>
                    <a:close/>
                  </a:path>
                </a:pathLst>
              </a:cu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nvGrpSpPr>
              <p:cNvPr id="37" name="Group 36">
                <a:extLst>
                  <a:ext uri="{FF2B5EF4-FFF2-40B4-BE49-F238E27FC236}">
                    <a16:creationId xmlns:a16="http://schemas.microsoft.com/office/drawing/2014/main" id="{D2D24539-EFD6-4A30-8463-4CC6293BD3B1}"/>
                  </a:ext>
                </a:extLst>
              </p:cNvPr>
              <p:cNvGrpSpPr>
                <a:grpSpLocks/>
              </p:cNvGrpSpPr>
              <p:nvPr/>
            </p:nvGrpSpPr>
            <p:grpSpPr>
              <a:xfrm>
                <a:off x="10376451" y="3396621"/>
                <a:ext cx="749786" cy="390621"/>
                <a:chOff x="9980691" y="2643347"/>
                <a:chExt cx="755933" cy="393822"/>
              </a:xfrm>
            </p:grpSpPr>
            <p:sp>
              <p:nvSpPr>
                <p:cNvPr id="38" name="Isosceles Triangle 37">
                  <a:extLst>
                    <a:ext uri="{FF2B5EF4-FFF2-40B4-BE49-F238E27FC236}">
                      <a16:creationId xmlns:a16="http://schemas.microsoft.com/office/drawing/2014/main" id="{0B1EA403-CB15-46C9-9931-FB480B0B7B26}"/>
                    </a:ext>
                  </a:extLst>
                </p:cNvPr>
                <p:cNvSpPr>
                  <a:spLocks/>
                </p:cNvSpPr>
                <p:nvPr/>
              </p:nvSpPr>
              <p:spPr>
                <a:xfrm rot="4803578" flipV="1">
                  <a:off x="10225906" y="2398132"/>
                  <a:ext cx="264177" cy="754608"/>
                </a:xfrm>
                <a:prstGeom prst="triangle">
                  <a:avLst>
                    <a:gd name="adj" fmla="val 51448"/>
                  </a:avLst>
                </a:prstGeom>
                <a:solidFill>
                  <a:srgbClr val="FFF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7E626904-610E-4874-A21D-EA37EB7FF85F}"/>
                    </a:ext>
                  </a:extLst>
                </p:cNvPr>
                <p:cNvSpPr>
                  <a:spLocks/>
                </p:cNvSpPr>
                <p:nvPr/>
              </p:nvSpPr>
              <p:spPr>
                <a:xfrm rot="16675634">
                  <a:off x="10227231" y="2527777"/>
                  <a:ext cx="264177" cy="754608"/>
                </a:xfrm>
                <a:prstGeom prst="triangle">
                  <a:avLst>
                    <a:gd name="adj" fmla="val 51448"/>
                  </a:avLst>
                </a:prstGeom>
                <a:solidFill>
                  <a:srgbClr val="EFC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Title 1">
            <a:extLst>
              <a:ext uri="{FF2B5EF4-FFF2-40B4-BE49-F238E27FC236}">
                <a16:creationId xmlns:a16="http://schemas.microsoft.com/office/drawing/2014/main" id="{FB20F55C-A6D3-4DFE-A273-8D18F2B75595}"/>
              </a:ext>
            </a:extLst>
          </p:cNvPr>
          <p:cNvSpPr>
            <a:spLocks noGrp="1"/>
          </p:cNvSpPr>
          <p:nvPr userDrawn="1">
            <p:ph type="ctrTitle"/>
          </p:nvPr>
        </p:nvSpPr>
        <p:spPr>
          <a:xfrm>
            <a:off x="1483369" y="3285941"/>
            <a:ext cx="9619217" cy="2224056"/>
          </a:xfrm>
        </p:spPr>
        <p:txBody>
          <a:bodyPr anchor="ctr">
            <a:noAutofit/>
          </a:bodyPr>
          <a:lstStyle>
            <a:lvl1pPr algn="ctr">
              <a:defRPr sz="10500"/>
            </a:lvl1pPr>
          </a:lstStyle>
          <a:p>
            <a:r>
              <a:rPr lang="en-US" dirty="0"/>
              <a:t>Click to edit Master title style</a:t>
            </a:r>
          </a:p>
        </p:txBody>
      </p:sp>
      <p:sp>
        <p:nvSpPr>
          <p:cNvPr id="4" name="Date Placeholder 3">
            <a:extLst>
              <a:ext uri="{FF2B5EF4-FFF2-40B4-BE49-F238E27FC236}">
                <a16:creationId xmlns:a16="http://schemas.microsoft.com/office/drawing/2014/main" id="{16185C78-4C44-4509-B29E-5F8FC3B0A71F}"/>
              </a:ext>
            </a:extLst>
          </p:cNvPr>
          <p:cNvSpPr>
            <a:spLocks noGrp="1"/>
          </p:cNvSpPr>
          <p:nvPr userDrawn="1">
            <p:ph type="dt" sz="half" idx="10"/>
          </p:nvPr>
        </p:nvSpPr>
        <p:spPr/>
        <p:txBody>
          <a:bodyPr/>
          <a:lstStyle/>
          <a:p>
            <a:fld id="{793E0117-20EC-4B3C-88B0-D2475FBE5EF9}" type="datetimeFigureOut">
              <a:rPr lang="en-US" smtClean="0"/>
              <a:t>8/16/2023</a:t>
            </a:fld>
            <a:endParaRPr lang="en-US"/>
          </a:p>
        </p:txBody>
      </p:sp>
      <p:sp>
        <p:nvSpPr>
          <p:cNvPr id="5" name="Footer Placeholder 4">
            <a:extLst>
              <a:ext uri="{FF2B5EF4-FFF2-40B4-BE49-F238E27FC236}">
                <a16:creationId xmlns:a16="http://schemas.microsoft.com/office/drawing/2014/main" id="{C4D8B044-3008-49B7-BEF1-4CFD205557B9}"/>
              </a:ext>
            </a:extLst>
          </p:cNvPr>
          <p:cNvSpPr>
            <a:spLocks noGrp="1"/>
          </p:cNvSpPr>
          <p:nvPr userDrawn="1">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A95EB6-8A8D-47EF-8AD0-3B3D0F4505D7}"/>
              </a:ext>
            </a:extLst>
          </p:cNvPr>
          <p:cNvSpPr>
            <a:spLocks noGrp="1"/>
          </p:cNvSpPr>
          <p:nvPr userDrawn="1">
            <p:ph type="sldNum" sz="quarter" idx="12"/>
          </p:nvPr>
        </p:nvSpPr>
        <p:spPr/>
        <p:txBody>
          <a:bodyPr/>
          <a:lstStyle/>
          <a:p>
            <a:fld id="{7AB1A9F7-FF63-4F3F-B71A-537E27319FD8}" type="slidenum">
              <a:rPr lang="en-US" smtClean="0"/>
              <a:t>‹#›</a:t>
            </a:fld>
            <a:endParaRPr lang="en-US"/>
          </a:p>
        </p:txBody>
      </p:sp>
      <p:grpSp>
        <p:nvGrpSpPr>
          <p:cNvPr id="3" name="Group 2">
            <a:extLst>
              <a:ext uri="{FF2B5EF4-FFF2-40B4-BE49-F238E27FC236}">
                <a16:creationId xmlns:a16="http://schemas.microsoft.com/office/drawing/2014/main" id="{8B26B748-A7DC-4EF9-9BDE-59202C8D70D0}"/>
              </a:ext>
            </a:extLst>
          </p:cNvPr>
          <p:cNvGrpSpPr/>
          <p:nvPr userDrawn="1"/>
        </p:nvGrpSpPr>
        <p:grpSpPr>
          <a:xfrm>
            <a:off x="-1806659" y="-1136065"/>
            <a:ext cx="15952699" cy="9322870"/>
            <a:chOff x="-1806659" y="-1136065"/>
            <a:chExt cx="15952699" cy="9322870"/>
          </a:xfrm>
        </p:grpSpPr>
        <p:pic>
          <p:nvPicPr>
            <p:cNvPr id="143" name="Google Shape;62;p5">
              <a:extLst>
                <a:ext uri="{FF2B5EF4-FFF2-40B4-BE49-F238E27FC236}">
                  <a16:creationId xmlns:a16="http://schemas.microsoft.com/office/drawing/2014/main" id="{AB2F9738-7184-4B90-BA64-641CCEDEA63A}"/>
                </a:ext>
              </a:extLst>
            </p:cNvPr>
            <p:cNvPicPr preferRelativeResize="0"/>
            <p:nvPr userDrawn="1"/>
          </p:nvPicPr>
          <p:blipFill rotWithShape="1">
            <a:blip r:embed="rId2">
              <a:alphaModFix amt="21000"/>
            </a:blip>
            <a:srcRect t="240" b="34883"/>
            <a:stretch/>
          </p:blipFill>
          <p:spPr>
            <a:xfrm rot="19345523" flipH="1">
              <a:off x="-1806659" y="-1136065"/>
              <a:ext cx="8997470" cy="9311070"/>
            </a:xfrm>
            <a:prstGeom prst="rect">
              <a:avLst/>
            </a:prstGeom>
            <a:noFill/>
            <a:ln>
              <a:noFill/>
            </a:ln>
            <a:effectLst/>
          </p:spPr>
        </p:pic>
        <p:pic>
          <p:nvPicPr>
            <p:cNvPr id="144" name="Google Shape;62;p5">
              <a:extLst>
                <a:ext uri="{FF2B5EF4-FFF2-40B4-BE49-F238E27FC236}">
                  <a16:creationId xmlns:a16="http://schemas.microsoft.com/office/drawing/2014/main" id="{C114C659-5CE5-42C7-B794-A9D608EC95D5}"/>
                </a:ext>
              </a:extLst>
            </p:cNvPr>
            <p:cNvPicPr preferRelativeResize="0"/>
            <p:nvPr userDrawn="1"/>
          </p:nvPicPr>
          <p:blipFill rotWithShape="1">
            <a:blip r:embed="rId2">
              <a:alphaModFix amt="21000"/>
            </a:blip>
            <a:srcRect t="240" b="34883"/>
            <a:stretch/>
          </p:blipFill>
          <p:spPr>
            <a:xfrm rot="2254477">
              <a:off x="5148570" y="-1124265"/>
              <a:ext cx="8997470" cy="9311070"/>
            </a:xfrm>
            <a:prstGeom prst="rect">
              <a:avLst/>
            </a:prstGeom>
            <a:noFill/>
            <a:ln>
              <a:noFill/>
            </a:ln>
            <a:effectLst/>
          </p:spPr>
        </p:pic>
      </p:grpSp>
    </p:spTree>
    <p:extLst>
      <p:ext uri="{BB962C8B-B14F-4D97-AF65-F5344CB8AC3E}">
        <p14:creationId xmlns:p14="http://schemas.microsoft.com/office/powerpoint/2010/main" val="3954647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CF6B-6507-47A8-B76F-558C5D4051E8}"/>
              </a:ext>
            </a:extLst>
          </p:cNvPr>
          <p:cNvSpPr>
            <a:spLocks noGrp="1"/>
          </p:cNvSpPr>
          <p:nvPr>
            <p:ph type="title"/>
          </p:nvPr>
        </p:nvSpPr>
        <p:spPr>
          <a:xfrm>
            <a:off x="5427132" y="799071"/>
            <a:ext cx="5926667" cy="4524315"/>
          </a:xfrm>
        </p:spPr>
        <p:txBody>
          <a:bodyPr anchor="ctr"/>
          <a:lstStyle/>
          <a:p>
            <a:r>
              <a:rPr lang="en-US" dirty="0"/>
              <a:t>Click to edit Master title style</a:t>
            </a:r>
          </a:p>
        </p:txBody>
      </p:sp>
      <p:sp>
        <p:nvSpPr>
          <p:cNvPr id="3" name="Date Placeholder 2">
            <a:extLst>
              <a:ext uri="{FF2B5EF4-FFF2-40B4-BE49-F238E27FC236}">
                <a16:creationId xmlns:a16="http://schemas.microsoft.com/office/drawing/2014/main" id="{30B01413-29CC-4192-8AF6-4E4DA875ADF6}"/>
              </a:ext>
            </a:extLst>
          </p:cNvPr>
          <p:cNvSpPr>
            <a:spLocks noGrp="1"/>
          </p:cNvSpPr>
          <p:nvPr>
            <p:ph type="dt" sz="half" idx="10"/>
          </p:nvPr>
        </p:nvSpPr>
        <p:spPr/>
        <p:txBody>
          <a:bodyPr/>
          <a:lstStyle/>
          <a:p>
            <a:fld id="{793E0117-20EC-4B3C-88B0-D2475FBE5EF9}" type="datetimeFigureOut">
              <a:rPr lang="en-US" smtClean="0"/>
              <a:t>8/16/2023</a:t>
            </a:fld>
            <a:endParaRPr lang="en-US"/>
          </a:p>
        </p:txBody>
      </p:sp>
      <p:sp>
        <p:nvSpPr>
          <p:cNvPr id="4" name="Footer Placeholder 3">
            <a:extLst>
              <a:ext uri="{FF2B5EF4-FFF2-40B4-BE49-F238E27FC236}">
                <a16:creationId xmlns:a16="http://schemas.microsoft.com/office/drawing/2014/main" id="{F1AE6A39-068F-49DF-BB6E-739351583C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650818-40B9-4E65-ACF5-71FEF2610A49}"/>
              </a:ext>
            </a:extLst>
          </p:cNvPr>
          <p:cNvSpPr>
            <a:spLocks noGrp="1"/>
          </p:cNvSpPr>
          <p:nvPr>
            <p:ph type="sldNum" sz="quarter" idx="12"/>
          </p:nvPr>
        </p:nvSpPr>
        <p:spPr/>
        <p:txBody>
          <a:bodyPr/>
          <a:lstStyle/>
          <a:p>
            <a:fld id="{7AB1A9F7-FF63-4F3F-B71A-537E27319FD8}" type="slidenum">
              <a:rPr lang="en-US" smtClean="0"/>
              <a:t>‹#›</a:t>
            </a:fld>
            <a:endParaRPr lang="en-US"/>
          </a:p>
        </p:txBody>
      </p:sp>
      <p:grpSp>
        <p:nvGrpSpPr>
          <p:cNvPr id="6" name="Group 5">
            <a:extLst>
              <a:ext uri="{FF2B5EF4-FFF2-40B4-BE49-F238E27FC236}">
                <a16:creationId xmlns:a16="http://schemas.microsoft.com/office/drawing/2014/main" id="{7D4DD968-9199-4EC1-A1C7-F2ED26F076D4}"/>
              </a:ext>
            </a:extLst>
          </p:cNvPr>
          <p:cNvGrpSpPr/>
          <p:nvPr userDrawn="1"/>
        </p:nvGrpSpPr>
        <p:grpSpPr>
          <a:xfrm>
            <a:off x="815623" y="65402"/>
            <a:ext cx="6324097" cy="6509113"/>
            <a:chOff x="1120423" y="564937"/>
            <a:chExt cx="5331312" cy="5487284"/>
          </a:xfrm>
        </p:grpSpPr>
        <p:grpSp>
          <p:nvGrpSpPr>
            <p:cNvPr id="7" name="Group 6">
              <a:extLst>
                <a:ext uri="{FF2B5EF4-FFF2-40B4-BE49-F238E27FC236}">
                  <a16:creationId xmlns:a16="http://schemas.microsoft.com/office/drawing/2014/main" id="{20D91CDE-E37D-42FC-95E9-114B867465F1}"/>
                </a:ext>
              </a:extLst>
            </p:cNvPr>
            <p:cNvGrpSpPr/>
            <p:nvPr/>
          </p:nvGrpSpPr>
          <p:grpSpPr>
            <a:xfrm>
              <a:off x="1120423" y="564937"/>
              <a:ext cx="5331312" cy="5487284"/>
              <a:chOff x="1120423" y="564937"/>
              <a:chExt cx="5331312" cy="5487284"/>
            </a:xfrm>
          </p:grpSpPr>
          <p:sp>
            <p:nvSpPr>
              <p:cNvPr id="9" name="Oval 8">
                <a:extLst>
                  <a:ext uri="{FF2B5EF4-FFF2-40B4-BE49-F238E27FC236}">
                    <a16:creationId xmlns:a16="http://schemas.microsoft.com/office/drawing/2014/main" id="{3C8D1A98-4B67-408A-8BD1-A89A63F26852}"/>
                  </a:ext>
                </a:extLst>
              </p:cNvPr>
              <p:cNvSpPr>
                <a:spLocks/>
              </p:cNvSpPr>
              <p:nvPr/>
            </p:nvSpPr>
            <p:spPr>
              <a:xfrm>
                <a:off x="1120423" y="720909"/>
                <a:ext cx="5331312" cy="5331312"/>
              </a:xfrm>
              <a:prstGeom prst="ellipse">
                <a:avLst/>
              </a:prstGeom>
              <a:gradFill flip="none" rotWithShape="1">
                <a:gsLst>
                  <a:gs pos="32000">
                    <a:srgbClr val="E58B1B"/>
                  </a:gs>
                  <a:gs pos="0">
                    <a:srgbClr val="FCDE32"/>
                  </a:gs>
                  <a:gs pos="51000">
                    <a:srgbClr val="FCDE32"/>
                  </a:gs>
                  <a:gs pos="85000">
                    <a:srgbClr val="AF2C22"/>
                  </a:gs>
                </a:gsLst>
                <a:lin ang="4200000" scaled="0"/>
                <a:tileRect/>
              </a:gradFill>
              <a:ln>
                <a:noFill/>
              </a:ln>
              <a:effectLst>
                <a:outerShdw blurRad="342900" sx="102000" sy="102000" algn="ctr" rotWithShape="0">
                  <a:prstClr val="black">
                    <a:alpha val="50000"/>
                  </a:prstClr>
                </a:outerShdw>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r>
                  <a:rPr lang="en-US" dirty="0">
                    <a:solidFill>
                      <a:schemeClr val="tx1"/>
                    </a:solidFill>
                  </a:rPr>
                  <a:t> </a:t>
                </a:r>
              </a:p>
            </p:txBody>
          </p:sp>
          <p:sp>
            <p:nvSpPr>
              <p:cNvPr id="10" name="Freeform: Shape 9">
                <a:extLst>
                  <a:ext uri="{FF2B5EF4-FFF2-40B4-BE49-F238E27FC236}">
                    <a16:creationId xmlns:a16="http://schemas.microsoft.com/office/drawing/2014/main" id="{6BD46A7D-6065-4466-A057-3399ACC13650}"/>
                  </a:ext>
                </a:extLst>
              </p:cNvPr>
              <p:cNvSpPr>
                <a:spLocks/>
              </p:cNvSpPr>
              <p:nvPr/>
            </p:nvSpPr>
            <p:spPr>
              <a:xfrm rot="5400000" flipH="1">
                <a:off x="2143461" y="1746765"/>
                <a:ext cx="4022183" cy="4022183"/>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rgbClr val="FFFFD1">
                  <a:alpha val="35000"/>
                </a:srgb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11" name="Freeform: Shape 10">
                <a:extLst>
                  <a:ext uri="{FF2B5EF4-FFF2-40B4-BE49-F238E27FC236}">
                    <a16:creationId xmlns:a16="http://schemas.microsoft.com/office/drawing/2014/main" id="{4EDA50AE-EF28-4CB5-8FEC-E7620B4642D9}"/>
                  </a:ext>
                </a:extLst>
              </p:cNvPr>
              <p:cNvSpPr>
                <a:spLocks/>
              </p:cNvSpPr>
              <p:nvPr/>
            </p:nvSpPr>
            <p:spPr>
              <a:xfrm rot="1994971">
                <a:off x="1390656" y="564937"/>
                <a:ext cx="4561360" cy="4576847"/>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bg1">
                  <a:alpha val="20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12" name="Oval 11">
                <a:extLst>
                  <a:ext uri="{FF2B5EF4-FFF2-40B4-BE49-F238E27FC236}">
                    <a16:creationId xmlns:a16="http://schemas.microsoft.com/office/drawing/2014/main" id="{1F75183A-5800-4680-9D1D-53559C7608D1}"/>
                  </a:ext>
                </a:extLst>
              </p:cNvPr>
              <p:cNvSpPr>
                <a:spLocks/>
              </p:cNvSpPr>
              <p:nvPr/>
            </p:nvSpPr>
            <p:spPr>
              <a:xfrm>
                <a:off x="2724006" y="1005003"/>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E813CA8-5520-40C4-A066-F2B27B6F780C}"/>
                  </a:ext>
                </a:extLst>
              </p:cNvPr>
              <p:cNvGrpSpPr>
                <a:grpSpLocks/>
              </p:cNvGrpSpPr>
              <p:nvPr/>
            </p:nvGrpSpPr>
            <p:grpSpPr>
              <a:xfrm>
                <a:off x="1147294" y="754426"/>
                <a:ext cx="5236343" cy="5236343"/>
                <a:chOff x="1199263" y="1525549"/>
                <a:chExt cx="4551596" cy="4551596"/>
              </a:xfrm>
            </p:grpSpPr>
            <p:grpSp>
              <p:nvGrpSpPr>
                <p:cNvPr id="27" name="Group 26">
                  <a:extLst>
                    <a:ext uri="{FF2B5EF4-FFF2-40B4-BE49-F238E27FC236}">
                      <a16:creationId xmlns:a16="http://schemas.microsoft.com/office/drawing/2014/main" id="{7A0F80E1-55CC-4D33-9ED8-2E791766DBD9}"/>
                    </a:ext>
                  </a:extLst>
                </p:cNvPr>
                <p:cNvGrpSpPr>
                  <a:grpSpLocks/>
                </p:cNvGrpSpPr>
                <p:nvPr/>
              </p:nvGrpSpPr>
              <p:grpSpPr>
                <a:xfrm>
                  <a:off x="3391780" y="1525549"/>
                  <a:ext cx="166561" cy="4551596"/>
                  <a:chOff x="3376068" y="1525549"/>
                  <a:chExt cx="166561" cy="4551596"/>
                </a:xfrm>
              </p:grpSpPr>
              <p:sp>
                <p:nvSpPr>
                  <p:cNvPr id="31" name="Oval 30">
                    <a:extLst>
                      <a:ext uri="{FF2B5EF4-FFF2-40B4-BE49-F238E27FC236}">
                        <a16:creationId xmlns:a16="http://schemas.microsoft.com/office/drawing/2014/main" id="{250264B6-8C68-4992-AE71-0F9299B54541}"/>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4C0260C-5465-4EAF-AED6-4BF6194F619A}"/>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D33808C5-6E12-4571-B6A1-A37A47D72232}"/>
                    </a:ext>
                  </a:extLst>
                </p:cNvPr>
                <p:cNvGrpSpPr>
                  <a:grpSpLocks/>
                </p:cNvGrpSpPr>
                <p:nvPr/>
              </p:nvGrpSpPr>
              <p:grpSpPr>
                <a:xfrm rot="16200000">
                  <a:off x="3391780" y="1525549"/>
                  <a:ext cx="166561" cy="4551596"/>
                  <a:chOff x="3376068" y="1525549"/>
                  <a:chExt cx="166561" cy="4551596"/>
                </a:xfrm>
              </p:grpSpPr>
              <p:sp>
                <p:nvSpPr>
                  <p:cNvPr id="29" name="Oval 28">
                    <a:extLst>
                      <a:ext uri="{FF2B5EF4-FFF2-40B4-BE49-F238E27FC236}">
                        <a16:creationId xmlns:a16="http://schemas.microsoft.com/office/drawing/2014/main" id="{8C361FB9-5C08-4F96-805D-31F2E7590FD7}"/>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9574304-3D8E-4B74-941F-F8ABD520AC83}"/>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a:extLst>
                  <a:ext uri="{FF2B5EF4-FFF2-40B4-BE49-F238E27FC236}">
                    <a16:creationId xmlns:a16="http://schemas.microsoft.com/office/drawing/2014/main" id="{B6DAE424-048F-4C50-9403-EBE5835417EA}"/>
                  </a:ext>
                </a:extLst>
              </p:cNvPr>
              <p:cNvGrpSpPr/>
              <p:nvPr/>
            </p:nvGrpSpPr>
            <p:grpSpPr>
              <a:xfrm rot="2700000">
                <a:off x="1147294" y="754426"/>
                <a:ext cx="5236343" cy="5236343"/>
                <a:chOff x="1199263" y="1525549"/>
                <a:chExt cx="4551596" cy="4551596"/>
              </a:xfrm>
            </p:grpSpPr>
            <p:grpSp>
              <p:nvGrpSpPr>
                <p:cNvPr id="21" name="Group 20">
                  <a:extLst>
                    <a:ext uri="{FF2B5EF4-FFF2-40B4-BE49-F238E27FC236}">
                      <a16:creationId xmlns:a16="http://schemas.microsoft.com/office/drawing/2014/main" id="{257B2575-569F-49BB-895C-65416357F535}"/>
                    </a:ext>
                  </a:extLst>
                </p:cNvPr>
                <p:cNvGrpSpPr/>
                <p:nvPr/>
              </p:nvGrpSpPr>
              <p:grpSpPr>
                <a:xfrm>
                  <a:off x="3391780" y="1525549"/>
                  <a:ext cx="166561" cy="4551596"/>
                  <a:chOff x="3376068" y="1525549"/>
                  <a:chExt cx="166561" cy="4551596"/>
                </a:xfrm>
              </p:grpSpPr>
              <p:sp>
                <p:nvSpPr>
                  <p:cNvPr id="25" name="Oval 24">
                    <a:extLst>
                      <a:ext uri="{FF2B5EF4-FFF2-40B4-BE49-F238E27FC236}">
                        <a16:creationId xmlns:a16="http://schemas.microsoft.com/office/drawing/2014/main" id="{0CD3BCF0-8F0F-4703-B0E3-674D3A6D3FF0}"/>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55DA59C-464A-4C8B-87CA-E228A9DD4907}"/>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A76C8369-912A-45AB-B53E-BC84E25E349C}"/>
                    </a:ext>
                  </a:extLst>
                </p:cNvPr>
                <p:cNvGrpSpPr/>
                <p:nvPr/>
              </p:nvGrpSpPr>
              <p:grpSpPr>
                <a:xfrm rot="16200000">
                  <a:off x="3391780" y="1525549"/>
                  <a:ext cx="166561" cy="4551596"/>
                  <a:chOff x="3376068" y="1525549"/>
                  <a:chExt cx="166561" cy="4551596"/>
                </a:xfrm>
              </p:grpSpPr>
              <p:sp>
                <p:nvSpPr>
                  <p:cNvPr id="23" name="Oval 22">
                    <a:extLst>
                      <a:ext uri="{FF2B5EF4-FFF2-40B4-BE49-F238E27FC236}">
                        <a16:creationId xmlns:a16="http://schemas.microsoft.com/office/drawing/2014/main" id="{8C39AD14-1BA0-4644-9B8B-8BE38048240B}"/>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26FE38A-D150-4B57-BC22-F7F02B01B8D3}"/>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Oval 14">
                <a:extLst>
                  <a:ext uri="{FF2B5EF4-FFF2-40B4-BE49-F238E27FC236}">
                    <a16:creationId xmlns:a16="http://schemas.microsoft.com/office/drawing/2014/main" id="{C6204201-DDFF-4E6A-BDCA-F0CB0F371897}"/>
                  </a:ext>
                </a:extLst>
              </p:cNvPr>
              <p:cNvSpPr>
                <a:spLocks/>
              </p:cNvSpPr>
              <p:nvPr/>
            </p:nvSpPr>
            <p:spPr>
              <a:xfrm>
                <a:off x="4688754" y="1006811"/>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1285161-DB1E-485D-B931-1CBDA16EC4DA}"/>
                  </a:ext>
                </a:extLst>
              </p:cNvPr>
              <p:cNvSpPr>
                <a:spLocks/>
              </p:cNvSpPr>
              <p:nvPr/>
            </p:nvSpPr>
            <p:spPr>
              <a:xfrm>
                <a:off x="6013649" y="2299172"/>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4F0E05-E581-41C7-B059-47B3380E6BBE}"/>
                  </a:ext>
                </a:extLst>
              </p:cNvPr>
              <p:cNvSpPr>
                <a:spLocks/>
              </p:cNvSpPr>
              <p:nvPr/>
            </p:nvSpPr>
            <p:spPr>
              <a:xfrm>
                <a:off x="6080527" y="4247653"/>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3701AB1-8F05-491D-B66E-FB17A4AF8C19}"/>
                  </a:ext>
                </a:extLst>
              </p:cNvPr>
              <p:cNvSpPr>
                <a:spLocks/>
              </p:cNvSpPr>
              <p:nvPr/>
            </p:nvSpPr>
            <p:spPr>
              <a:xfrm>
                <a:off x="4677909" y="5643040"/>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5F97885-F427-4C1C-9770-60BE280988AF}"/>
                  </a:ext>
                </a:extLst>
              </p:cNvPr>
              <p:cNvSpPr>
                <a:spLocks/>
              </p:cNvSpPr>
              <p:nvPr/>
            </p:nvSpPr>
            <p:spPr>
              <a:xfrm>
                <a:off x="1406339" y="4274764"/>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05C5A59-9206-4C7C-8D54-F632095C2B1D}"/>
                  </a:ext>
                </a:extLst>
              </p:cNvPr>
              <p:cNvSpPr>
                <a:spLocks/>
              </p:cNvSpPr>
              <p:nvPr/>
            </p:nvSpPr>
            <p:spPr>
              <a:xfrm>
                <a:off x="1418991" y="2313630"/>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714EC7A7-D11B-4574-AEB7-3BE2141D0DAA}"/>
                </a:ext>
              </a:extLst>
            </p:cNvPr>
            <p:cNvSpPr>
              <a:spLocks/>
            </p:cNvSpPr>
            <p:nvPr/>
          </p:nvSpPr>
          <p:spPr>
            <a:xfrm>
              <a:off x="2738464" y="5634002"/>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896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9E7EB04-3802-4495-9632-5EBBE7A9E545}"/>
              </a:ext>
            </a:extLst>
          </p:cNvPr>
          <p:cNvGrpSpPr/>
          <p:nvPr userDrawn="1"/>
        </p:nvGrpSpPr>
        <p:grpSpPr>
          <a:xfrm>
            <a:off x="291840" y="209143"/>
            <a:ext cx="11608320" cy="183368"/>
            <a:chOff x="246580" y="138261"/>
            <a:chExt cx="11608320" cy="183368"/>
          </a:xfrm>
        </p:grpSpPr>
        <p:sp>
          <p:nvSpPr>
            <p:cNvPr id="8" name="Oval 7">
              <a:extLst>
                <a:ext uri="{FF2B5EF4-FFF2-40B4-BE49-F238E27FC236}">
                  <a16:creationId xmlns:a16="http://schemas.microsoft.com/office/drawing/2014/main" id="{853D0F9D-CA36-4771-8F18-A1BC1B64D312}"/>
                </a:ext>
              </a:extLst>
            </p:cNvPr>
            <p:cNvSpPr>
              <a:spLocks/>
            </p:cNvSpPr>
            <p:nvPr/>
          </p:nvSpPr>
          <p:spPr>
            <a:xfrm>
              <a:off x="24658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6BC274A-BCCD-423C-A1F7-4B65032276C6}"/>
                </a:ext>
              </a:extLst>
            </p:cNvPr>
            <p:cNvSpPr>
              <a:spLocks/>
            </p:cNvSpPr>
            <p:nvPr/>
          </p:nvSpPr>
          <p:spPr>
            <a:xfrm>
              <a:off x="96063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00E5CFC-DAF3-4AB1-A454-60340711A01E}"/>
                </a:ext>
              </a:extLst>
            </p:cNvPr>
            <p:cNvSpPr>
              <a:spLocks/>
            </p:cNvSpPr>
            <p:nvPr/>
          </p:nvSpPr>
          <p:spPr>
            <a:xfrm>
              <a:off x="167469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5F5766-C1ED-47B8-BE15-F60C0A44F879}"/>
                </a:ext>
              </a:extLst>
            </p:cNvPr>
            <p:cNvSpPr>
              <a:spLocks/>
            </p:cNvSpPr>
            <p:nvPr/>
          </p:nvSpPr>
          <p:spPr>
            <a:xfrm>
              <a:off x="238875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D60397-51F3-46EA-8684-138238682795}"/>
                </a:ext>
              </a:extLst>
            </p:cNvPr>
            <p:cNvSpPr>
              <a:spLocks/>
            </p:cNvSpPr>
            <p:nvPr/>
          </p:nvSpPr>
          <p:spPr>
            <a:xfrm>
              <a:off x="310281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BB3E8BE-23F2-474D-BD0D-E4694B516F33}"/>
                </a:ext>
              </a:extLst>
            </p:cNvPr>
            <p:cNvSpPr>
              <a:spLocks/>
            </p:cNvSpPr>
            <p:nvPr/>
          </p:nvSpPr>
          <p:spPr>
            <a:xfrm>
              <a:off x="381687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E0A6623-1DFE-4877-9B7B-38C8AE35D969}"/>
                </a:ext>
              </a:extLst>
            </p:cNvPr>
            <p:cNvSpPr>
              <a:spLocks/>
            </p:cNvSpPr>
            <p:nvPr/>
          </p:nvSpPr>
          <p:spPr>
            <a:xfrm>
              <a:off x="4530934"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4936957-24CC-4D72-9971-A5484DDEF6DE}"/>
                </a:ext>
              </a:extLst>
            </p:cNvPr>
            <p:cNvSpPr>
              <a:spLocks/>
            </p:cNvSpPr>
            <p:nvPr/>
          </p:nvSpPr>
          <p:spPr>
            <a:xfrm>
              <a:off x="5244993"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897E311-9E6D-4C99-88BC-A942E6D5A3A2}"/>
                </a:ext>
              </a:extLst>
            </p:cNvPr>
            <p:cNvSpPr>
              <a:spLocks/>
            </p:cNvSpPr>
            <p:nvPr/>
          </p:nvSpPr>
          <p:spPr>
            <a:xfrm>
              <a:off x="595905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C31DE8-19DA-4D60-BD95-06EA9765AA12}"/>
                </a:ext>
              </a:extLst>
            </p:cNvPr>
            <p:cNvSpPr>
              <a:spLocks/>
            </p:cNvSpPr>
            <p:nvPr/>
          </p:nvSpPr>
          <p:spPr>
            <a:xfrm>
              <a:off x="6673111"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2F2422-B07E-4F35-8754-70D250CD7F7D}"/>
                </a:ext>
              </a:extLst>
            </p:cNvPr>
            <p:cNvSpPr>
              <a:spLocks/>
            </p:cNvSpPr>
            <p:nvPr/>
          </p:nvSpPr>
          <p:spPr>
            <a:xfrm>
              <a:off x="738717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71720EA-E448-444D-9D73-57E44556FD4C}"/>
                </a:ext>
              </a:extLst>
            </p:cNvPr>
            <p:cNvSpPr>
              <a:spLocks/>
            </p:cNvSpPr>
            <p:nvPr/>
          </p:nvSpPr>
          <p:spPr>
            <a:xfrm>
              <a:off x="810122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3042BA3-175B-40A0-B06D-24912EB0EFB4}"/>
                </a:ext>
              </a:extLst>
            </p:cNvPr>
            <p:cNvSpPr>
              <a:spLocks/>
            </p:cNvSpPr>
            <p:nvPr/>
          </p:nvSpPr>
          <p:spPr>
            <a:xfrm>
              <a:off x="881528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C40FA34-2326-4200-BAC5-C9AE0C038CF5}"/>
                </a:ext>
              </a:extLst>
            </p:cNvPr>
            <p:cNvSpPr>
              <a:spLocks/>
            </p:cNvSpPr>
            <p:nvPr/>
          </p:nvSpPr>
          <p:spPr>
            <a:xfrm>
              <a:off x="952934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02B649-3D56-49D1-AD38-40221F22A633}"/>
                </a:ext>
              </a:extLst>
            </p:cNvPr>
            <p:cNvSpPr>
              <a:spLocks/>
            </p:cNvSpPr>
            <p:nvPr/>
          </p:nvSpPr>
          <p:spPr>
            <a:xfrm>
              <a:off x="1024340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B370FFC-1F4E-4E18-BDD5-79391D91D79F}"/>
                </a:ext>
              </a:extLst>
            </p:cNvPr>
            <p:cNvSpPr>
              <a:spLocks/>
            </p:cNvSpPr>
            <p:nvPr/>
          </p:nvSpPr>
          <p:spPr>
            <a:xfrm>
              <a:off x="1095746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F68F921-54FF-4DDE-B067-B5A874C8A5D7}"/>
                </a:ext>
              </a:extLst>
            </p:cNvPr>
            <p:cNvSpPr>
              <a:spLocks/>
            </p:cNvSpPr>
            <p:nvPr/>
          </p:nvSpPr>
          <p:spPr>
            <a:xfrm>
              <a:off x="1167153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27AD6557-7749-4541-8D39-421C5945CCB7}"/>
              </a:ext>
            </a:extLst>
          </p:cNvPr>
          <p:cNvGrpSpPr/>
          <p:nvPr userDrawn="1"/>
        </p:nvGrpSpPr>
        <p:grpSpPr>
          <a:xfrm>
            <a:off x="291840" y="6485897"/>
            <a:ext cx="11608320" cy="183368"/>
            <a:chOff x="246580" y="138261"/>
            <a:chExt cx="11608320" cy="183368"/>
          </a:xfrm>
        </p:grpSpPr>
        <p:sp>
          <p:nvSpPr>
            <p:cNvPr id="26" name="Oval 25">
              <a:extLst>
                <a:ext uri="{FF2B5EF4-FFF2-40B4-BE49-F238E27FC236}">
                  <a16:creationId xmlns:a16="http://schemas.microsoft.com/office/drawing/2014/main" id="{961796FC-E874-4ECD-903F-EB95D3FA1B65}"/>
                </a:ext>
              </a:extLst>
            </p:cNvPr>
            <p:cNvSpPr>
              <a:spLocks/>
            </p:cNvSpPr>
            <p:nvPr/>
          </p:nvSpPr>
          <p:spPr>
            <a:xfrm>
              <a:off x="24658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EB0206-8AE6-4593-970D-696E17B76D84}"/>
                </a:ext>
              </a:extLst>
            </p:cNvPr>
            <p:cNvSpPr>
              <a:spLocks/>
            </p:cNvSpPr>
            <p:nvPr/>
          </p:nvSpPr>
          <p:spPr>
            <a:xfrm>
              <a:off x="96063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B0E7403-966A-4321-8150-FEED66BAC948}"/>
                </a:ext>
              </a:extLst>
            </p:cNvPr>
            <p:cNvSpPr>
              <a:spLocks/>
            </p:cNvSpPr>
            <p:nvPr/>
          </p:nvSpPr>
          <p:spPr>
            <a:xfrm>
              <a:off x="167469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E90FBA1-2C49-4FCB-A0B3-A81CD57EFABD}"/>
                </a:ext>
              </a:extLst>
            </p:cNvPr>
            <p:cNvSpPr>
              <a:spLocks/>
            </p:cNvSpPr>
            <p:nvPr/>
          </p:nvSpPr>
          <p:spPr>
            <a:xfrm>
              <a:off x="238875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4202E4C-9974-427D-AC8E-10779C703950}"/>
                </a:ext>
              </a:extLst>
            </p:cNvPr>
            <p:cNvSpPr>
              <a:spLocks/>
            </p:cNvSpPr>
            <p:nvPr/>
          </p:nvSpPr>
          <p:spPr>
            <a:xfrm>
              <a:off x="310281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58D39BE-B721-48EE-99EF-A382BF0B32EE}"/>
                </a:ext>
              </a:extLst>
            </p:cNvPr>
            <p:cNvSpPr>
              <a:spLocks/>
            </p:cNvSpPr>
            <p:nvPr/>
          </p:nvSpPr>
          <p:spPr>
            <a:xfrm>
              <a:off x="381687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24655AD-3667-42A0-A53C-1C2EB159D928}"/>
                </a:ext>
              </a:extLst>
            </p:cNvPr>
            <p:cNvSpPr>
              <a:spLocks/>
            </p:cNvSpPr>
            <p:nvPr/>
          </p:nvSpPr>
          <p:spPr>
            <a:xfrm>
              <a:off x="4530934"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8B7F8BD-D595-4C89-932B-4372C0F6AC9E}"/>
                </a:ext>
              </a:extLst>
            </p:cNvPr>
            <p:cNvSpPr>
              <a:spLocks/>
            </p:cNvSpPr>
            <p:nvPr/>
          </p:nvSpPr>
          <p:spPr>
            <a:xfrm>
              <a:off x="5244993"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D77C081-BE7F-45F9-98E1-DB4C465D99FA}"/>
                </a:ext>
              </a:extLst>
            </p:cNvPr>
            <p:cNvSpPr>
              <a:spLocks/>
            </p:cNvSpPr>
            <p:nvPr/>
          </p:nvSpPr>
          <p:spPr>
            <a:xfrm>
              <a:off x="595905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B368518-1E72-4F18-9E17-278EE76BF07D}"/>
                </a:ext>
              </a:extLst>
            </p:cNvPr>
            <p:cNvSpPr>
              <a:spLocks/>
            </p:cNvSpPr>
            <p:nvPr/>
          </p:nvSpPr>
          <p:spPr>
            <a:xfrm>
              <a:off x="6673111"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42D2CC2-0678-4319-BDC5-3C9BDFE33115}"/>
                </a:ext>
              </a:extLst>
            </p:cNvPr>
            <p:cNvSpPr>
              <a:spLocks/>
            </p:cNvSpPr>
            <p:nvPr/>
          </p:nvSpPr>
          <p:spPr>
            <a:xfrm>
              <a:off x="738717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FA3CABB-6B0D-430C-947F-351354084B61}"/>
                </a:ext>
              </a:extLst>
            </p:cNvPr>
            <p:cNvSpPr>
              <a:spLocks/>
            </p:cNvSpPr>
            <p:nvPr/>
          </p:nvSpPr>
          <p:spPr>
            <a:xfrm>
              <a:off x="810122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B3A7831-1B60-4BDB-9F6F-B494F88214D4}"/>
                </a:ext>
              </a:extLst>
            </p:cNvPr>
            <p:cNvSpPr>
              <a:spLocks/>
            </p:cNvSpPr>
            <p:nvPr/>
          </p:nvSpPr>
          <p:spPr>
            <a:xfrm>
              <a:off x="881528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CC7CE5C-3579-4B1E-9C09-282F2C3F50FC}"/>
                </a:ext>
              </a:extLst>
            </p:cNvPr>
            <p:cNvSpPr>
              <a:spLocks/>
            </p:cNvSpPr>
            <p:nvPr/>
          </p:nvSpPr>
          <p:spPr>
            <a:xfrm>
              <a:off x="952934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D365BB4-E9B5-40CB-961A-E9A225D5A705}"/>
                </a:ext>
              </a:extLst>
            </p:cNvPr>
            <p:cNvSpPr>
              <a:spLocks/>
            </p:cNvSpPr>
            <p:nvPr/>
          </p:nvSpPr>
          <p:spPr>
            <a:xfrm>
              <a:off x="1024340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B5CDFCA-3D73-4EC4-86F0-3D7491C71AD0}"/>
                </a:ext>
              </a:extLst>
            </p:cNvPr>
            <p:cNvSpPr>
              <a:spLocks/>
            </p:cNvSpPr>
            <p:nvPr/>
          </p:nvSpPr>
          <p:spPr>
            <a:xfrm>
              <a:off x="1095746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3976451-FA3E-407B-86D6-35A268275288}"/>
                </a:ext>
              </a:extLst>
            </p:cNvPr>
            <p:cNvSpPr>
              <a:spLocks/>
            </p:cNvSpPr>
            <p:nvPr/>
          </p:nvSpPr>
          <p:spPr>
            <a:xfrm>
              <a:off x="1167153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Frame 42">
            <a:extLst>
              <a:ext uri="{FF2B5EF4-FFF2-40B4-BE49-F238E27FC236}">
                <a16:creationId xmlns:a16="http://schemas.microsoft.com/office/drawing/2014/main" id="{392A1458-55C8-434B-A935-B8FC3D006492}"/>
              </a:ext>
            </a:extLst>
          </p:cNvPr>
          <p:cNvSpPr/>
          <p:nvPr userDrawn="1"/>
        </p:nvSpPr>
        <p:spPr>
          <a:xfrm>
            <a:off x="194931" y="650358"/>
            <a:ext cx="11802139" cy="5557284"/>
          </a:xfrm>
          <a:prstGeom prst="frame">
            <a:avLst>
              <a:gd name="adj1" fmla="val 1531"/>
            </a:avLst>
          </a:prstGeom>
          <a:gradFill>
            <a:gsLst>
              <a:gs pos="1449">
                <a:srgbClr val="0DC0FF"/>
              </a:gs>
              <a:gs pos="54000">
                <a:srgbClr val="002060"/>
              </a:gs>
              <a:gs pos="100000">
                <a:srgbClr val="0DC0FF"/>
              </a:gs>
            </a:gsLst>
            <a:lin ang="135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Frame 43">
            <a:extLst>
              <a:ext uri="{FF2B5EF4-FFF2-40B4-BE49-F238E27FC236}">
                <a16:creationId xmlns:a16="http://schemas.microsoft.com/office/drawing/2014/main" id="{A6E8F977-4099-489A-B3DF-89E7678A171F}"/>
              </a:ext>
            </a:extLst>
          </p:cNvPr>
          <p:cNvSpPr/>
          <p:nvPr userDrawn="1"/>
        </p:nvSpPr>
        <p:spPr>
          <a:xfrm flipH="1">
            <a:off x="347331" y="793898"/>
            <a:ext cx="11490250" cy="5252483"/>
          </a:xfrm>
          <a:prstGeom prst="frame">
            <a:avLst>
              <a:gd name="adj1" fmla="val 1531"/>
            </a:avLst>
          </a:prstGeom>
          <a:gradFill>
            <a:gsLst>
              <a:gs pos="1449">
                <a:srgbClr val="0DC0FF"/>
              </a:gs>
              <a:gs pos="54000">
                <a:srgbClr val="002060"/>
              </a:gs>
              <a:gs pos="100000">
                <a:srgbClr val="0DC0FF"/>
              </a:gs>
            </a:gsLst>
            <a:lin ang="13500000" scaled="1"/>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ectangle 44">
            <a:extLst>
              <a:ext uri="{FF2B5EF4-FFF2-40B4-BE49-F238E27FC236}">
                <a16:creationId xmlns:a16="http://schemas.microsoft.com/office/drawing/2014/main" id="{B3807558-5C11-4815-8FC5-7A4BB3AA9D7D}"/>
              </a:ext>
            </a:extLst>
          </p:cNvPr>
          <p:cNvSpPr/>
          <p:nvPr userDrawn="1"/>
        </p:nvSpPr>
        <p:spPr>
          <a:xfrm>
            <a:off x="531628" y="949842"/>
            <a:ext cx="11135832" cy="4947684"/>
          </a:xfrm>
          <a:prstGeom prst="rect">
            <a:avLst/>
          </a:prstGeom>
          <a:solidFill>
            <a:schemeClr val="bg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7C4A5BF5-5E61-4160-A7BA-BD8D7AA73D20}"/>
              </a:ext>
            </a:extLst>
          </p:cNvPr>
          <p:cNvGrpSpPr/>
          <p:nvPr userDrawn="1"/>
        </p:nvGrpSpPr>
        <p:grpSpPr>
          <a:xfrm>
            <a:off x="10172270" y="4373318"/>
            <a:ext cx="1431391" cy="1464005"/>
            <a:chOff x="9789502" y="4971309"/>
            <a:chExt cx="1629865" cy="1667001"/>
          </a:xfrm>
          <a:effectLst/>
        </p:grpSpPr>
        <p:grpSp>
          <p:nvGrpSpPr>
            <p:cNvPr id="47" name="Group 46">
              <a:extLst>
                <a:ext uri="{FF2B5EF4-FFF2-40B4-BE49-F238E27FC236}">
                  <a16:creationId xmlns:a16="http://schemas.microsoft.com/office/drawing/2014/main" id="{B3735C4F-74F8-45A3-9B4B-1EAEA34F93A2}"/>
                </a:ext>
              </a:extLst>
            </p:cNvPr>
            <p:cNvGrpSpPr/>
            <p:nvPr/>
          </p:nvGrpSpPr>
          <p:grpSpPr>
            <a:xfrm>
              <a:off x="9789502" y="4971309"/>
              <a:ext cx="1619618" cy="1667001"/>
              <a:chOff x="1120423" y="564937"/>
              <a:chExt cx="5331312" cy="5487284"/>
            </a:xfrm>
          </p:grpSpPr>
          <p:grpSp>
            <p:nvGrpSpPr>
              <p:cNvPr id="65" name="Group 64">
                <a:extLst>
                  <a:ext uri="{FF2B5EF4-FFF2-40B4-BE49-F238E27FC236}">
                    <a16:creationId xmlns:a16="http://schemas.microsoft.com/office/drawing/2014/main" id="{7463275C-BACC-4FF2-B467-2B9332D4A3C6}"/>
                  </a:ext>
                </a:extLst>
              </p:cNvPr>
              <p:cNvGrpSpPr/>
              <p:nvPr/>
            </p:nvGrpSpPr>
            <p:grpSpPr>
              <a:xfrm>
                <a:off x="1120423" y="564937"/>
                <a:ext cx="5331312" cy="5487284"/>
                <a:chOff x="1120423" y="564937"/>
                <a:chExt cx="5331312" cy="5487284"/>
              </a:xfrm>
            </p:grpSpPr>
            <p:sp>
              <p:nvSpPr>
                <p:cNvPr id="67" name="Oval 66">
                  <a:extLst>
                    <a:ext uri="{FF2B5EF4-FFF2-40B4-BE49-F238E27FC236}">
                      <a16:creationId xmlns:a16="http://schemas.microsoft.com/office/drawing/2014/main" id="{126CCDF3-66AB-4D37-A827-D812DA5295A7}"/>
                    </a:ext>
                  </a:extLst>
                </p:cNvPr>
                <p:cNvSpPr>
                  <a:spLocks/>
                </p:cNvSpPr>
                <p:nvPr/>
              </p:nvSpPr>
              <p:spPr>
                <a:xfrm>
                  <a:off x="1120423" y="720909"/>
                  <a:ext cx="5331312" cy="5331312"/>
                </a:xfrm>
                <a:prstGeom prst="ellipse">
                  <a:avLst/>
                </a:prstGeom>
                <a:gradFill flip="none" rotWithShape="1">
                  <a:gsLst>
                    <a:gs pos="32000">
                      <a:srgbClr val="E58B1B"/>
                    </a:gs>
                    <a:gs pos="0">
                      <a:srgbClr val="FCDE32"/>
                    </a:gs>
                    <a:gs pos="51000">
                      <a:srgbClr val="FCDE32"/>
                    </a:gs>
                    <a:gs pos="85000">
                      <a:srgbClr val="AF2C22"/>
                    </a:gs>
                  </a:gsLst>
                  <a:lin ang="4200000" scaled="0"/>
                  <a:tileRect/>
                </a:gradFill>
                <a:ln>
                  <a:noFill/>
                </a:ln>
                <a:effectLst>
                  <a:outerShdw blurRad="228600" sx="102000" sy="102000" algn="ctr" rotWithShape="0">
                    <a:prstClr val="black">
                      <a:alpha val="27000"/>
                    </a:prstClr>
                  </a:outerShdw>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r>
                    <a:rPr lang="en-US" dirty="0">
                      <a:solidFill>
                        <a:schemeClr val="tx1"/>
                      </a:solidFill>
                    </a:rPr>
                    <a:t> </a:t>
                  </a:r>
                </a:p>
              </p:txBody>
            </p:sp>
            <p:sp>
              <p:nvSpPr>
                <p:cNvPr id="68" name="Freeform: Shape 67">
                  <a:extLst>
                    <a:ext uri="{FF2B5EF4-FFF2-40B4-BE49-F238E27FC236}">
                      <a16:creationId xmlns:a16="http://schemas.microsoft.com/office/drawing/2014/main" id="{7B930452-A7DB-481F-A0D4-9AAC9AB89E87}"/>
                    </a:ext>
                  </a:extLst>
                </p:cNvPr>
                <p:cNvSpPr>
                  <a:spLocks/>
                </p:cNvSpPr>
                <p:nvPr/>
              </p:nvSpPr>
              <p:spPr>
                <a:xfrm rot="5400000" flipH="1">
                  <a:off x="2143461" y="1746765"/>
                  <a:ext cx="4022183" cy="4022183"/>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rgbClr val="FFFFD1">
                    <a:alpha val="35000"/>
                  </a:srgb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69" name="Freeform: Shape 68">
                  <a:extLst>
                    <a:ext uri="{FF2B5EF4-FFF2-40B4-BE49-F238E27FC236}">
                      <a16:creationId xmlns:a16="http://schemas.microsoft.com/office/drawing/2014/main" id="{7417A3CE-B6A0-4BB9-BC76-58B69DE28EC8}"/>
                    </a:ext>
                  </a:extLst>
                </p:cNvPr>
                <p:cNvSpPr>
                  <a:spLocks/>
                </p:cNvSpPr>
                <p:nvPr/>
              </p:nvSpPr>
              <p:spPr>
                <a:xfrm rot="1994971">
                  <a:off x="1390656" y="564937"/>
                  <a:ext cx="4561360" cy="4576847"/>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bg1">
                    <a:alpha val="20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70" name="Oval 69">
                  <a:extLst>
                    <a:ext uri="{FF2B5EF4-FFF2-40B4-BE49-F238E27FC236}">
                      <a16:creationId xmlns:a16="http://schemas.microsoft.com/office/drawing/2014/main" id="{69FFA74A-0C7D-4023-A5F0-D99246DE8BEA}"/>
                    </a:ext>
                  </a:extLst>
                </p:cNvPr>
                <p:cNvSpPr>
                  <a:spLocks/>
                </p:cNvSpPr>
                <p:nvPr/>
              </p:nvSpPr>
              <p:spPr>
                <a:xfrm>
                  <a:off x="2724006" y="1005003"/>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F763F50A-C274-43D3-8DD9-26BA0B5169A5}"/>
                    </a:ext>
                  </a:extLst>
                </p:cNvPr>
                <p:cNvGrpSpPr>
                  <a:grpSpLocks/>
                </p:cNvGrpSpPr>
                <p:nvPr/>
              </p:nvGrpSpPr>
              <p:grpSpPr>
                <a:xfrm>
                  <a:off x="1147294" y="754426"/>
                  <a:ext cx="5236343" cy="5236343"/>
                  <a:chOff x="1199263" y="1525549"/>
                  <a:chExt cx="4551596" cy="4551596"/>
                </a:xfrm>
              </p:grpSpPr>
              <p:grpSp>
                <p:nvGrpSpPr>
                  <p:cNvPr id="85" name="Group 84">
                    <a:extLst>
                      <a:ext uri="{FF2B5EF4-FFF2-40B4-BE49-F238E27FC236}">
                        <a16:creationId xmlns:a16="http://schemas.microsoft.com/office/drawing/2014/main" id="{3FEFDA70-7C65-45E3-991E-74C03D25590B}"/>
                      </a:ext>
                    </a:extLst>
                  </p:cNvPr>
                  <p:cNvGrpSpPr>
                    <a:grpSpLocks/>
                  </p:cNvGrpSpPr>
                  <p:nvPr/>
                </p:nvGrpSpPr>
                <p:grpSpPr>
                  <a:xfrm>
                    <a:off x="3391780" y="1525549"/>
                    <a:ext cx="166561" cy="4551596"/>
                    <a:chOff x="3376068" y="1525549"/>
                    <a:chExt cx="166561" cy="4551596"/>
                  </a:xfrm>
                </p:grpSpPr>
                <p:sp>
                  <p:nvSpPr>
                    <p:cNvPr id="89" name="Oval 88">
                      <a:extLst>
                        <a:ext uri="{FF2B5EF4-FFF2-40B4-BE49-F238E27FC236}">
                          <a16:creationId xmlns:a16="http://schemas.microsoft.com/office/drawing/2014/main" id="{70F7AC13-917B-4873-9692-92A0CD84C177}"/>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AB3E68A0-6A5D-47CC-B579-2E6FCE2FAC46}"/>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5F7C3C70-9605-4DDA-B128-5B7E7CC9F4AE}"/>
                      </a:ext>
                    </a:extLst>
                  </p:cNvPr>
                  <p:cNvGrpSpPr>
                    <a:grpSpLocks/>
                  </p:cNvGrpSpPr>
                  <p:nvPr/>
                </p:nvGrpSpPr>
                <p:grpSpPr>
                  <a:xfrm rot="16200000">
                    <a:off x="3391780" y="1525549"/>
                    <a:ext cx="166561" cy="4551596"/>
                    <a:chOff x="3376068" y="1525549"/>
                    <a:chExt cx="166561" cy="4551596"/>
                  </a:xfrm>
                </p:grpSpPr>
                <p:sp>
                  <p:nvSpPr>
                    <p:cNvPr id="87" name="Oval 86">
                      <a:extLst>
                        <a:ext uri="{FF2B5EF4-FFF2-40B4-BE49-F238E27FC236}">
                          <a16:creationId xmlns:a16="http://schemas.microsoft.com/office/drawing/2014/main" id="{C5CAD5C4-3315-498D-9EBE-6A9507DBCE1A}"/>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4C3ADD5A-AAC8-41AE-A8D1-7BB73FF7CBE5}"/>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1A699B20-BC25-4043-A591-4DD80D05311C}"/>
                    </a:ext>
                  </a:extLst>
                </p:cNvPr>
                <p:cNvGrpSpPr/>
                <p:nvPr/>
              </p:nvGrpSpPr>
              <p:grpSpPr>
                <a:xfrm rot="2700000">
                  <a:off x="1147294" y="754426"/>
                  <a:ext cx="5236343" cy="5236343"/>
                  <a:chOff x="1199263" y="1525549"/>
                  <a:chExt cx="4551596" cy="4551596"/>
                </a:xfrm>
              </p:grpSpPr>
              <p:grpSp>
                <p:nvGrpSpPr>
                  <p:cNvPr id="79" name="Group 78">
                    <a:extLst>
                      <a:ext uri="{FF2B5EF4-FFF2-40B4-BE49-F238E27FC236}">
                        <a16:creationId xmlns:a16="http://schemas.microsoft.com/office/drawing/2014/main" id="{124162D3-DEEA-4447-B345-C03BBC1966F0}"/>
                      </a:ext>
                    </a:extLst>
                  </p:cNvPr>
                  <p:cNvGrpSpPr/>
                  <p:nvPr/>
                </p:nvGrpSpPr>
                <p:grpSpPr>
                  <a:xfrm>
                    <a:off x="3391780" y="1525549"/>
                    <a:ext cx="166561" cy="4551596"/>
                    <a:chOff x="3376068" y="1525549"/>
                    <a:chExt cx="166561" cy="4551596"/>
                  </a:xfrm>
                </p:grpSpPr>
                <p:sp>
                  <p:nvSpPr>
                    <p:cNvPr id="83" name="Oval 82">
                      <a:extLst>
                        <a:ext uri="{FF2B5EF4-FFF2-40B4-BE49-F238E27FC236}">
                          <a16:creationId xmlns:a16="http://schemas.microsoft.com/office/drawing/2014/main" id="{1A5B017C-9E9B-492B-9547-5BDF14CA5327}"/>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AFE9DEAC-6ED3-4B2D-9FF7-21A0063C4EE1}"/>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BADF2CEC-D7D2-4AB2-9802-BE30DAEC511A}"/>
                      </a:ext>
                    </a:extLst>
                  </p:cNvPr>
                  <p:cNvGrpSpPr/>
                  <p:nvPr/>
                </p:nvGrpSpPr>
                <p:grpSpPr>
                  <a:xfrm rot="16200000">
                    <a:off x="3391780" y="1525549"/>
                    <a:ext cx="166561" cy="4551596"/>
                    <a:chOff x="3376068" y="1525549"/>
                    <a:chExt cx="166561" cy="4551596"/>
                  </a:xfrm>
                </p:grpSpPr>
                <p:sp>
                  <p:nvSpPr>
                    <p:cNvPr id="81" name="Oval 80">
                      <a:extLst>
                        <a:ext uri="{FF2B5EF4-FFF2-40B4-BE49-F238E27FC236}">
                          <a16:creationId xmlns:a16="http://schemas.microsoft.com/office/drawing/2014/main" id="{A7622866-D45C-4D62-BCF3-552CC9222F02}"/>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00B053E-92F5-409D-A112-4FE4B85E47B2}"/>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3" name="Oval 72">
                  <a:extLst>
                    <a:ext uri="{FF2B5EF4-FFF2-40B4-BE49-F238E27FC236}">
                      <a16:creationId xmlns:a16="http://schemas.microsoft.com/office/drawing/2014/main" id="{96380079-1E35-4E66-BA5C-E50F8A43EFE7}"/>
                    </a:ext>
                  </a:extLst>
                </p:cNvPr>
                <p:cNvSpPr>
                  <a:spLocks/>
                </p:cNvSpPr>
                <p:nvPr/>
              </p:nvSpPr>
              <p:spPr>
                <a:xfrm>
                  <a:off x="4688754" y="1006811"/>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F90B029C-D1C0-4504-8A57-AB7D4965F8A5}"/>
                    </a:ext>
                  </a:extLst>
                </p:cNvPr>
                <p:cNvSpPr>
                  <a:spLocks/>
                </p:cNvSpPr>
                <p:nvPr/>
              </p:nvSpPr>
              <p:spPr>
                <a:xfrm>
                  <a:off x="6013649" y="2299172"/>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02E0F68-E5F7-4D2B-BE19-26F1EDE68AE5}"/>
                    </a:ext>
                  </a:extLst>
                </p:cNvPr>
                <p:cNvSpPr>
                  <a:spLocks/>
                </p:cNvSpPr>
                <p:nvPr/>
              </p:nvSpPr>
              <p:spPr>
                <a:xfrm>
                  <a:off x="6080527" y="4247653"/>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D491FF35-15A5-4D4D-9E3C-D78342A6F373}"/>
                    </a:ext>
                  </a:extLst>
                </p:cNvPr>
                <p:cNvSpPr>
                  <a:spLocks/>
                </p:cNvSpPr>
                <p:nvPr/>
              </p:nvSpPr>
              <p:spPr>
                <a:xfrm>
                  <a:off x="4677909" y="5643040"/>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FBBC602-DE02-49EC-BAD5-0F752111C25B}"/>
                    </a:ext>
                  </a:extLst>
                </p:cNvPr>
                <p:cNvSpPr>
                  <a:spLocks/>
                </p:cNvSpPr>
                <p:nvPr/>
              </p:nvSpPr>
              <p:spPr>
                <a:xfrm>
                  <a:off x="1406339" y="4274764"/>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036F512-48FF-4D79-8FCF-01BF944F5629}"/>
                    </a:ext>
                  </a:extLst>
                </p:cNvPr>
                <p:cNvSpPr>
                  <a:spLocks/>
                </p:cNvSpPr>
                <p:nvPr/>
              </p:nvSpPr>
              <p:spPr>
                <a:xfrm>
                  <a:off x="1418991" y="2313630"/>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Oval 65">
                <a:extLst>
                  <a:ext uri="{FF2B5EF4-FFF2-40B4-BE49-F238E27FC236}">
                    <a16:creationId xmlns:a16="http://schemas.microsoft.com/office/drawing/2014/main" id="{A121B45E-EACF-4C34-BC98-346BEF6F3A22}"/>
                  </a:ext>
                </a:extLst>
              </p:cNvPr>
              <p:cNvSpPr>
                <a:spLocks/>
              </p:cNvSpPr>
              <p:nvPr/>
            </p:nvSpPr>
            <p:spPr>
              <a:xfrm>
                <a:off x="2738464" y="5634002"/>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7DB70F06-5D85-45C4-8375-F43D0172DAA0}"/>
                </a:ext>
              </a:extLst>
            </p:cNvPr>
            <p:cNvGrpSpPr>
              <a:grpSpLocks/>
            </p:cNvGrpSpPr>
            <p:nvPr/>
          </p:nvGrpSpPr>
          <p:grpSpPr>
            <a:xfrm flipH="1" flipV="1">
              <a:off x="9882687" y="5113212"/>
              <a:ext cx="1421928" cy="1421722"/>
              <a:chOff x="1756530" y="1102936"/>
              <a:chExt cx="4082400" cy="4081807"/>
            </a:xfrm>
          </p:grpSpPr>
          <p:sp>
            <p:nvSpPr>
              <p:cNvPr id="59" name="Partial Circle 58">
                <a:extLst>
                  <a:ext uri="{FF2B5EF4-FFF2-40B4-BE49-F238E27FC236}">
                    <a16:creationId xmlns:a16="http://schemas.microsoft.com/office/drawing/2014/main" id="{14CDEEAC-C3D2-469B-A034-82407FC2AEDA}"/>
                  </a:ext>
                </a:extLst>
              </p:cNvPr>
              <p:cNvSpPr>
                <a:spLocks/>
              </p:cNvSpPr>
              <p:nvPr/>
            </p:nvSpPr>
            <p:spPr>
              <a:xfrm>
                <a:off x="1756530" y="1102936"/>
                <a:ext cx="4082400" cy="4081807"/>
              </a:xfrm>
              <a:prstGeom prst="pie">
                <a:avLst>
                  <a:gd name="adj1" fmla="val 17974981"/>
                  <a:gd name="adj2" fmla="val 1626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Partial Circle 59">
                <a:extLst>
                  <a:ext uri="{FF2B5EF4-FFF2-40B4-BE49-F238E27FC236}">
                    <a16:creationId xmlns:a16="http://schemas.microsoft.com/office/drawing/2014/main" id="{4FFC3380-216B-489D-8F67-F7491477EAB5}"/>
                  </a:ext>
                </a:extLst>
              </p:cNvPr>
              <p:cNvSpPr>
                <a:spLocks/>
              </p:cNvSpPr>
              <p:nvPr/>
            </p:nvSpPr>
            <p:spPr>
              <a:xfrm>
                <a:off x="1756530" y="1102936"/>
                <a:ext cx="4082400" cy="4081807"/>
              </a:xfrm>
              <a:prstGeom prst="pie">
                <a:avLst>
                  <a:gd name="adj1" fmla="val 22141"/>
                  <a:gd name="adj2" fmla="val 345423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Partial Circle 60">
                <a:extLst>
                  <a:ext uri="{FF2B5EF4-FFF2-40B4-BE49-F238E27FC236}">
                    <a16:creationId xmlns:a16="http://schemas.microsoft.com/office/drawing/2014/main" id="{D5543967-01FF-4586-A757-F66857FCE625}"/>
                  </a:ext>
                </a:extLst>
              </p:cNvPr>
              <p:cNvSpPr>
                <a:spLocks/>
              </p:cNvSpPr>
              <p:nvPr/>
            </p:nvSpPr>
            <p:spPr>
              <a:xfrm>
                <a:off x="1756530" y="1102936"/>
                <a:ext cx="4082400" cy="4081807"/>
              </a:xfrm>
              <a:prstGeom prst="pie">
                <a:avLst>
                  <a:gd name="adj1" fmla="val 3450103"/>
                  <a:gd name="adj2" fmla="val 767146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Partial Circle 61">
                <a:extLst>
                  <a:ext uri="{FF2B5EF4-FFF2-40B4-BE49-F238E27FC236}">
                    <a16:creationId xmlns:a16="http://schemas.microsoft.com/office/drawing/2014/main" id="{685C8176-0580-4CBB-A619-02AB55497488}"/>
                  </a:ext>
                </a:extLst>
              </p:cNvPr>
              <p:cNvSpPr>
                <a:spLocks/>
              </p:cNvSpPr>
              <p:nvPr/>
            </p:nvSpPr>
            <p:spPr>
              <a:xfrm>
                <a:off x="1756530" y="1102936"/>
                <a:ext cx="4082400" cy="4081807"/>
              </a:xfrm>
              <a:prstGeom prst="pie">
                <a:avLst>
                  <a:gd name="adj1" fmla="val 7469945"/>
                  <a:gd name="adj2" fmla="val 107401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Partial Circle 62">
                <a:extLst>
                  <a:ext uri="{FF2B5EF4-FFF2-40B4-BE49-F238E27FC236}">
                    <a16:creationId xmlns:a16="http://schemas.microsoft.com/office/drawing/2014/main" id="{C7C80532-4982-4A98-8057-B313FE4388C6}"/>
                  </a:ext>
                </a:extLst>
              </p:cNvPr>
              <p:cNvSpPr>
                <a:spLocks/>
              </p:cNvSpPr>
              <p:nvPr/>
            </p:nvSpPr>
            <p:spPr>
              <a:xfrm>
                <a:off x="1756530" y="1102936"/>
                <a:ext cx="4082400" cy="4081807"/>
              </a:xfrm>
              <a:prstGeom prst="pie">
                <a:avLst>
                  <a:gd name="adj1" fmla="val 10699018"/>
                  <a:gd name="adj2" fmla="val 141227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Partial Circle 63">
                <a:extLst>
                  <a:ext uri="{FF2B5EF4-FFF2-40B4-BE49-F238E27FC236}">
                    <a16:creationId xmlns:a16="http://schemas.microsoft.com/office/drawing/2014/main" id="{C0753F08-F374-4571-9298-2813AA2EC7FA}"/>
                  </a:ext>
                </a:extLst>
              </p:cNvPr>
              <p:cNvSpPr>
                <a:spLocks/>
              </p:cNvSpPr>
              <p:nvPr/>
            </p:nvSpPr>
            <p:spPr>
              <a:xfrm>
                <a:off x="1756530" y="1102936"/>
                <a:ext cx="4082400" cy="4081807"/>
              </a:xfrm>
              <a:prstGeom prst="pie">
                <a:avLst>
                  <a:gd name="adj1" fmla="val 14138803"/>
                  <a:gd name="adj2" fmla="val 1807462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9" name="Freeform: Shape 48">
              <a:extLst>
                <a:ext uri="{FF2B5EF4-FFF2-40B4-BE49-F238E27FC236}">
                  <a16:creationId xmlns:a16="http://schemas.microsoft.com/office/drawing/2014/main" id="{0CF15BD4-A63D-49F7-B764-ECA31207F5EC}"/>
                </a:ext>
              </a:extLst>
            </p:cNvPr>
            <p:cNvSpPr>
              <a:spLocks/>
            </p:cNvSpPr>
            <p:nvPr/>
          </p:nvSpPr>
          <p:spPr>
            <a:xfrm>
              <a:off x="9877358" y="5104659"/>
              <a:ext cx="1223010" cy="1223010"/>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tx1">
                <a:alpha val="15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nvGrpSpPr>
            <p:cNvPr id="50" name="Group 49">
              <a:extLst>
                <a:ext uri="{FF2B5EF4-FFF2-40B4-BE49-F238E27FC236}">
                  <a16:creationId xmlns:a16="http://schemas.microsoft.com/office/drawing/2014/main" id="{77A90B05-FF2D-40F9-AAD4-83443575543A}"/>
                </a:ext>
              </a:extLst>
            </p:cNvPr>
            <p:cNvGrpSpPr>
              <a:grpSpLocks/>
            </p:cNvGrpSpPr>
            <p:nvPr/>
          </p:nvGrpSpPr>
          <p:grpSpPr>
            <a:xfrm>
              <a:off x="10367917" y="5615728"/>
              <a:ext cx="480271" cy="480271"/>
              <a:chOff x="3134414" y="3459637"/>
              <a:chExt cx="631596" cy="631596"/>
            </a:xfrm>
            <a:effectLst>
              <a:outerShdw blurRad="63500" sx="102000" sy="102000" algn="ctr" rotWithShape="0">
                <a:prstClr val="black">
                  <a:alpha val="50000"/>
                </a:prstClr>
              </a:outerShdw>
            </a:effectLst>
          </p:grpSpPr>
          <p:sp>
            <p:nvSpPr>
              <p:cNvPr id="56" name="Oval 55">
                <a:extLst>
                  <a:ext uri="{FF2B5EF4-FFF2-40B4-BE49-F238E27FC236}">
                    <a16:creationId xmlns:a16="http://schemas.microsoft.com/office/drawing/2014/main" id="{501737C2-A365-4E38-88F1-AFEEC6351C06}"/>
                  </a:ext>
                </a:extLst>
              </p:cNvPr>
              <p:cNvSpPr>
                <a:spLocks/>
              </p:cNvSpPr>
              <p:nvPr/>
            </p:nvSpPr>
            <p:spPr>
              <a:xfrm>
                <a:off x="3134414" y="3459637"/>
                <a:ext cx="631596" cy="631596"/>
              </a:xfrm>
              <a:prstGeom prst="ellipse">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57" name="Oval 56">
                <a:extLst>
                  <a:ext uri="{FF2B5EF4-FFF2-40B4-BE49-F238E27FC236}">
                    <a16:creationId xmlns:a16="http://schemas.microsoft.com/office/drawing/2014/main" id="{E57531BE-ACE6-4F22-90DC-32A9F407F2F3}"/>
                  </a:ext>
                </a:extLst>
              </p:cNvPr>
              <p:cNvSpPr>
                <a:spLocks/>
              </p:cNvSpPr>
              <p:nvPr/>
            </p:nvSpPr>
            <p:spPr>
              <a:xfrm>
                <a:off x="3195689" y="3520912"/>
                <a:ext cx="509047" cy="509047"/>
              </a:xfrm>
              <a:prstGeom prst="ellipse">
                <a:avLst/>
              </a:prstGeom>
              <a:solidFill>
                <a:schemeClr val="bg1"/>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58" name="Star: 5 Points 57">
                <a:extLst>
                  <a:ext uri="{FF2B5EF4-FFF2-40B4-BE49-F238E27FC236}">
                    <a16:creationId xmlns:a16="http://schemas.microsoft.com/office/drawing/2014/main" id="{278BC65B-E96A-4E4E-B7BF-6AC90A6556D7}"/>
                  </a:ext>
                </a:extLst>
              </p:cNvPr>
              <p:cNvSpPr>
                <a:spLocks/>
              </p:cNvSpPr>
              <p:nvPr/>
            </p:nvSpPr>
            <p:spPr>
              <a:xfrm>
                <a:off x="3242822" y="3582992"/>
                <a:ext cx="414780" cy="352699"/>
              </a:xfrm>
              <a:prstGeom prst="star5">
                <a:avLst>
                  <a:gd name="adj" fmla="val 27560"/>
                  <a:gd name="hf" fmla="val 105146"/>
                  <a:gd name="vf" fmla="val 110557"/>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grpSp>
          <p:nvGrpSpPr>
            <p:cNvPr id="51" name="Group 50">
              <a:extLst>
                <a:ext uri="{FF2B5EF4-FFF2-40B4-BE49-F238E27FC236}">
                  <a16:creationId xmlns:a16="http://schemas.microsoft.com/office/drawing/2014/main" id="{18AEF426-CEDD-4E71-90E1-88BF4F7F4A2E}"/>
                </a:ext>
              </a:extLst>
            </p:cNvPr>
            <p:cNvGrpSpPr>
              <a:grpSpLocks/>
            </p:cNvGrpSpPr>
            <p:nvPr/>
          </p:nvGrpSpPr>
          <p:grpSpPr>
            <a:xfrm>
              <a:off x="11115462" y="5748894"/>
              <a:ext cx="303905" cy="191128"/>
              <a:chOff x="10351950" y="3379331"/>
              <a:chExt cx="815993" cy="552142"/>
            </a:xfrm>
            <a:effectLst>
              <a:outerShdw blurRad="50800" dist="38100" dir="5400000" algn="t" rotWithShape="0">
                <a:prstClr val="black">
                  <a:alpha val="40000"/>
                </a:prstClr>
              </a:outerShdw>
            </a:effectLst>
          </p:grpSpPr>
          <p:sp>
            <p:nvSpPr>
              <p:cNvPr id="52" name="Freeform: Shape 51">
                <a:extLst>
                  <a:ext uri="{FF2B5EF4-FFF2-40B4-BE49-F238E27FC236}">
                    <a16:creationId xmlns:a16="http://schemas.microsoft.com/office/drawing/2014/main" id="{30079530-55D8-4D15-810A-550903440E14}"/>
                  </a:ext>
                </a:extLst>
              </p:cNvPr>
              <p:cNvSpPr>
                <a:spLocks/>
              </p:cNvSpPr>
              <p:nvPr/>
            </p:nvSpPr>
            <p:spPr>
              <a:xfrm rot="4803578" flipV="1">
                <a:off x="10483876" y="3247405"/>
                <a:ext cx="552142" cy="815993"/>
              </a:xfrm>
              <a:custGeom>
                <a:avLst/>
                <a:gdLst>
                  <a:gd name="connsiteX0" fmla="*/ 0 w 507084"/>
                  <a:gd name="connsiteY0" fmla="*/ 748472 h 749403"/>
                  <a:gd name="connsiteX1" fmla="*/ 259446 w 507084"/>
                  <a:gd name="connsiteY1" fmla="*/ 748472 h 749403"/>
                  <a:gd name="connsiteX2" fmla="*/ 259602 w 507084"/>
                  <a:gd name="connsiteY2" fmla="*/ 749403 h 749403"/>
                  <a:gd name="connsiteX3" fmla="*/ 507084 w 507084"/>
                  <a:gd name="connsiteY3" fmla="*/ 663311 h 749403"/>
                  <a:gd name="connsiteX4" fmla="*/ 135395 w 507084"/>
                  <a:gd name="connsiteY4" fmla="*/ 3446 h 749403"/>
                  <a:gd name="connsiteX5" fmla="*/ 134809 w 507084"/>
                  <a:gd name="connsiteY5" fmla="*/ 0 h 749403"/>
                  <a:gd name="connsiteX6" fmla="*/ 134481 w 507084"/>
                  <a:gd name="connsiteY6" fmla="*/ 1824 h 749403"/>
                  <a:gd name="connsiteX7" fmla="*/ 133839 w 507084"/>
                  <a:gd name="connsiteY7" fmla="*/ 685 h 749403"/>
                  <a:gd name="connsiteX8" fmla="*/ 134248 w 507084"/>
                  <a:gd name="connsiteY8" fmla="*/ 3116 h 7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84" h="749403">
                    <a:moveTo>
                      <a:pt x="0" y="748472"/>
                    </a:moveTo>
                    <a:lnTo>
                      <a:pt x="259446" y="748472"/>
                    </a:lnTo>
                    <a:lnTo>
                      <a:pt x="259602" y="749403"/>
                    </a:lnTo>
                    <a:lnTo>
                      <a:pt x="507084" y="663311"/>
                    </a:lnTo>
                    <a:lnTo>
                      <a:pt x="135395" y="3446"/>
                    </a:lnTo>
                    <a:lnTo>
                      <a:pt x="134809" y="0"/>
                    </a:lnTo>
                    <a:lnTo>
                      <a:pt x="134481" y="1824"/>
                    </a:lnTo>
                    <a:lnTo>
                      <a:pt x="133839" y="685"/>
                    </a:lnTo>
                    <a:lnTo>
                      <a:pt x="134248" y="3116"/>
                    </a:lnTo>
                    <a:close/>
                  </a:path>
                </a:pathLst>
              </a:cu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nvGrpSpPr>
              <p:cNvPr id="53" name="Group 52">
                <a:extLst>
                  <a:ext uri="{FF2B5EF4-FFF2-40B4-BE49-F238E27FC236}">
                    <a16:creationId xmlns:a16="http://schemas.microsoft.com/office/drawing/2014/main" id="{4E3A3776-7EFD-4DDA-A513-A9C72EB18E24}"/>
                  </a:ext>
                </a:extLst>
              </p:cNvPr>
              <p:cNvGrpSpPr>
                <a:grpSpLocks/>
              </p:cNvGrpSpPr>
              <p:nvPr/>
            </p:nvGrpSpPr>
            <p:grpSpPr>
              <a:xfrm>
                <a:off x="10376451" y="3396621"/>
                <a:ext cx="749786" cy="390621"/>
                <a:chOff x="9980691" y="2643347"/>
                <a:chExt cx="755933" cy="393822"/>
              </a:xfrm>
            </p:grpSpPr>
            <p:sp>
              <p:nvSpPr>
                <p:cNvPr id="54" name="Isosceles Triangle 53">
                  <a:extLst>
                    <a:ext uri="{FF2B5EF4-FFF2-40B4-BE49-F238E27FC236}">
                      <a16:creationId xmlns:a16="http://schemas.microsoft.com/office/drawing/2014/main" id="{60424D9B-43B5-487B-9F24-48434CBD9E3B}"/>
                    </a:ext>
                  </a:extLst>
                </p:cNvPr>
                <p:cNvSpPr>
                  <a:spLocks/>
                </p:cNvSpPr>
                <p:nvPr/>
              </p:nvSpPr>
              <p:spPr>
                <a:xfrm rot="4803578" flipV="1">
                  <a:off x="10225906" y="2398132"/>
                  <a:ext cx="264177" cy="754608"/>
                </a:xfrm>
                <a:prstGeom prst="triangle">
                  <a:avLst>
                    <a:gd name="adj" fmla="val 51448"/>
                  </a:avLst>
                </a:prstGeom>
                <a:solidFill>
                  <a:srgbClr val="FFF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extLst>
                    <a:ext uri="{FF2B5EF4-FFF2-40B4-BE49-F238E27FC236}">
                      <a16:creationId xmlns:a16="http://schemas.microsoft.com/office/drawing/2014/main" id="{BB3C0709-A55A-48F3-B9CF-B6ACB35EEAE8}"/>
                    </a:ext>
                  </a:extLst>
                </p:cNvPr>
                <p:cNvSpPr>
                  <a:spLocks/>
                </p:cNvSpPr>
                <p:nvPr/>
              </p:nvSpPr>
              <p:spPr>
                <a:xfrm rot="16675634">
                  <a:off x="10227231" y="2527777"/>
                  <a:ext cx="264177" cy="754608"/>
                </a:xfrm>
                <a:prstGeom prst="triangle">
                  <a:avLst>
                    <a:gd name="adj" fmla="val 51448"/>
                  </a:avLst>
                </a:prstGeom>
                <a:solidFill>
                  <a:srgbClr val="EFC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Title 1">
            <a:extLst>
              <a:ext uri="{FF2B5EF4-FFF2-40B4-BE49-F238E27FC236}">
                <a16:creationId xmlns:a16="http://schemas.microsoft.com/office/drawing/2014/main" id="{FA490F72-110F-46A3-BFDF-0CBDF1C090D5}"/>
              </a:ext>
            </a:extLst>
          </p:cNvPr>
          <p:cNvSpPr>
            <a:spLocks noGrp="1"/>
          </p:cNvSpPr>
          <p:nvPr>
            <p:ph type="title"/>
          </p:nvPr>
        </p:nvSpPr>
        <p:spPr>
          <a:xfrm>
            <a:off x="831111" y="1244083"/>
            <a:ext cx="10515600" cy="917870"/>
          </a:xfrm>
          <a:effectLst/>
        </p:spPr>
        <p:txBody>
          <a:bodyPr/>
          <a:lstStyle>
            <a:lvl1pPr algn="ctr">
              <a:defRPr sz="6000">
                <a:solidFill>
                  <a:srgbClr val="002774"/>
                </a:solidFill>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F2912F10-A510-47A1-A07E-F6B54C4F49B9}"/>
              </a:ext>
            </a:extLst>
          </p:cNvPr>
          <p:cNvSpPr>
            <a:spLocks noGrp="1"/>
          </p:cNvSpPr>
          <p:nvPr>
            <p:ph idx="1"/>
          </p:nvPr>
        </p:nvSpPr>
        <p:spPr>
          <a:xfrm>
            <a:off x="838200" y="2126512"/>
            <a:ext cx="10515600" cy="3466214"/>
          </a:xfrm>
        </p:spPr>
        <p:txBody>
          <a:bodyPr anchor="ct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2A57FAE-C909-4233-9E5A-6B3C932A605D}"/>
              </a:ext>
            </a:extLst>
          </p:cNvPr>
          <p:cNvSpPr>
            <a:spLocks noGrp="1"/>
          </p:cNvSpPr>
          <p:nvPr>
            <p:ph type="dt" sz="half" idx="10"/>
          </p:nvPr>
        </p:nvSpPr>
        <p:spPr/>
        <p:txBody>
          <a:bodyPr/>
          <a:lstStyle/>
          <a:p>
            <a:fld id="{793E0117-20EC-4B3C-88B0-D2475FBE5EF9}" type="datetimeFigureOut">
              <a:rPr lang="en-US" smtClean="0"/>
              <a:t>8/16/2023</a:t>
            </a:fld>
            <a:endParaRPr lang="en-US"/>
          </a:p>
        </p:txBody>
      </p:sp>
      <p:sp>
        <p:nvSpPr>
          <p:cNvPr id="5" name="Footer Placeholder 4">
            <a:extLst>
              <a:ext uri="{FF2B5EF4-FFF2-40B4-BE49-F238E27FC236}">
                <a16:creationId xmlns:a16="http://schemas.microsoft.com/office/drawing/2014/main" id="{8472DD9F-E049-47B1-8984-CD06DC62C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CF961-B81A-4DC7-90D5-0AE8B893A332}"/>
              </a:ext>
            </a:extLst>
          </p:cNvPr>
          <p:cNvSpPr>
            <a:spLocks noGrp="1"/>
          </p:cNvSpPr>
          <p:nvPr>
            <p:ph type="sldNum" sz="quarter" idx="12"/>
          </p:nvPr>
        </p:nvSpPr>
        <p:spPr/>
        <p:txBody>
          <a:bodyPr/>
          <a:lstStyle/>
          <a:p>
            <a:fld id="{7AB1A9F7-FF63-4F3F-B71A-537E27319FD8}" type="slidenum">
              <a:rPr lang="en-US" smtClean="0"/>
              <a:t>‹#›</a:t>
            </a:fld>
            <a:endParaRPr lang="en-US"/>
          </a:p>
        </p:txBody>
      </p:sp>
    </p:spTree>
    <p:extLst>
      <p:ext uri="{BB962C8B-B14F-4D97-AF65-F5344CB8AC3E}">
        <p14:creationId xmlns:p14="http://schemas.microsoft.com/office/powerpoint/2010/main" val="58000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9E7EB04-3802-4495-9632-5EBBE7A9E545}"/>
              </a:ext>
            </a:extLst>
          </p:cNvPr>
          <p:cNvGrpSpPr/>
          <p:nvPr userDrawn="1"/>
        </p:nvGrpSpPr>
        <p:grpSpPr>
          <a:xfrm>
            <a:off x="291840" y="209143"/>
            <a:ext cx="11608320" cy="183368"/>
            <a:chOff x="246580" y="138261"/>
            <a:chExt cx="11608320" cy="183368"/>
          </a:xfrm>
        </p:grpSpPr>
        <p:sp>
          <p:nvSpPr>
            <p:cNvPr id="8" name="Oval 7">
              <a:extLst>
                <a:ext uri="{FF2B5EF4-FFF2-40B4-BE49-F238E27FC236}">
                  <a16:creationId xmlns:a16="http://schemas.microsoft.com/office/drawing/2014/main" id="{853D0F9D-CA36-4771-8F18-A1BC1B64D312}"/>
                </a:ext>
              </a:extLst>
            </p:cNvPr>
            <p:cNvSpPr>
              <a:spLocks/>
            </p:cNvSpPr>
            <p:nvPr/>
          </p:nvSpPr>
          <p:spPr>
            <a:xfrm>
              <a:off x="24658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6BC274A-BCCD-423C-A1F7-4B65032276C6}"/>
                </a:ext>
              </a:extLst>
            </p:cNvPr>
            <p:cNvSpPr>
              <a:spLocks/>
            </p:cNvSpPr>
            <p:nvPr/>
          </p:nvSpPr>
          <p:spPr>
            <a:xfrm>
              <a:off x="96063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00E5CFC-DAF3-4AB1-A454-60340711A01E}"/>
                </a:ext>
              </a:extLst>
            </p:cNvPr>
            <p:cNvSpPr>
              <a:spLocks/>
            </p:cNvSpPr>
            <p:nvPr/>
          </p:nvSpPr>
          <p:spPr>
            <a:xfrm>
              <a:off x="167469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5F5766-C1ED-47B8-BE15-F60C0A44F879}"/>
                </a:ext>
              </a:extLst>
            </p:cNvPr>
            <p:cNvSpPr>
              <a:spLocks/>
            </p:cNvSpPr>
            <p:nvPr/>
          </p:nvSpPr>
          <p:spPr>
            <a:xfrm>
              <a:off x="238875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D60397-51F3-46EA-8684-138238682795}"/>
                </a:ext>
              </a:extLst>
            </p:cNvPr>
            <p:cNvSpPr>
              <a:spLocks/>
            </p:cNvSpPr>
            <p:nvPr/>
          </p:nvSpPr>
          <p:spPr>
            <a:xfrm>
              <a:off x="310281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BB3E8BE-23F2-474D-BD0D-E4694B516F33}"/>
                </a:ext>
              </a:extLst>
            </p:cNvPr>
            <p:cNvSpPr>
              <a:spLocks/>
            </p:cNvSpPr>
            <p:nvPr/>
          </p:nvSpPr>
          <p:spPr>
            <a:xfrm>
              <a:off x="381687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E0A6623-1DFE-4877-9B7B-38C8AE35D969}"/>
                </a:ext>
              </a:extLst>
            </p:cNvPr>
            <p:cNvSpPr>
              <a:spLocks/>
            </p:cNvSpPr>
            <p:nvPr/>
          </p:nvSpPr>
          <p:spPr>
            <a:xfrm>
              <a:off x="4530934"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4936957-24CC-4D72-9971-A5484DDEF6DE}"/>
                </a:ext>
              </a:extLst>
            </p:cNvPr>
            <p:cNvSpPr>
              <a:spLocks/>
            </p:cNvSpPr>
            <p:nvPr/>
          </p:nvSpPr>
          <p:spPr>
            <a:xfrm>
              <a:off x="5244993"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897E311-9E6D-4C99-88BC-A942E6D5A3A2}"/>
                </a:ext>
              </a:extLst>
            </p:cNvPr>
            <p:cNvSpPr>
              <a:spLocks/>
            </p:cNvSpPr>
            <p:nvPr/>
          </p:nvSpPr>
          <p:spPr>
            <a:xfrm>
              <a:off x="595905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C31DE8-19DA-4D60-BD95-06EA9765AA12}"/>
                </a:ext>
              </a:extLst>
            </p:cNvPr>
            <p:cNvSpPr>
              <a:spLocks/>
            </p:cNvSpPr>
            <p:nvPr/>
          </p:nvSpPr>
          <p:spPr>
            <a:xfrm>
              <a:off x="6673111"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2F2422-B07E-4F35-8754-70D250CD7F7D}"/>
                </a:ext>
              </a:extLst>
            </p:cNvPr>
            <p:cNvSpPr>
              <a:spLocks/>
            </p:cNvSpPr>
            <p:nvPr/>
          </p:nvSpPr>
          <p:spPr>
            <a:xfrm>
              <a:off x="738717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71720EA-E448-444D-9D73-57E44556FD4C}"/>
                </a:ext>
              </a:extLst>
            </p:cNvPr>
            <p:cNvSpPr>
              <a:spLocks/>
            </p:cNvSpPr>
            <p:nvPr/>
          </p:nvSpPr>
          <p:spPr>
            <a:xfrm>
              <a:off x="810122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3042BA3-175B-40A0-B06D-24912EB0EFB4}"/>
                </a:ext>
              </a:extLst>
            </p:cNvPr>
            <p:cNvSpPr>
              <a:spLocks/>
            </p:cNvSpPr>
            <p:nvPr/>
          </p:nvSpPr>
          <p:spPr>
            <a:xfrm>
              <a:off x="881528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C40FA34-2326-4200-BAC5-C9AE0C038CF5}"/>
                </a:ext>
              </a:extLst>
            </p:cNvPr>
            <p:cNvSpPr>
              <a:spLocks/>
            </p:cNvSpPr>
            <p:nvPr/>
          </p:nvSpPr>
          <p:spPr>
            <a:xfrm>
              <a:off x="952934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02B649-3D56-49D1-AD38-40221F22A633}"/>
                </a:ext>
              </a:extLst>
            </p:cNvPr>
            <p:cNvSpPr>
              <a:spLocks/>
            </p:cNvSpPr>
            <p:nvPr/>
          </p:nvSpPr>
          <p:spPr>
            <a:xfrm>
              <a:off x="1024340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B370FFC-1F4E-4E18-BDD5-79391D91D79F}"/>
                </a:ext>
              </a:extLst>
            </p:cNvPr>
            <p:cNvSpPr>
              <a:spLocks/>
            </p:cNvSpPr>
            <p:nvPr/>
          </p:nvSpPr>
          <p:spPr>
            <a:xfrm>
              <a:off x="1095746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F68F921-54FF-4DDE-B067-B5A874C8A5D7}"/>
                </a:ext>
              </a:extLst>
            </p:cNvPr>
            <p:cNvSpPr>
              <a:spLocks/>
            </p:cNvSpPr>
            <p:nvPr/>
          </p:nvSpPr>
          <p:spPr>
            <a:xfrm>
              <a:off x="1167153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27AD6557-7749-4541-8D39-421C5945CCB7}"/>
              </a:ext>
            </a:extLst>
          </p:cNvPr>
          <p:cNvGrpSpPr/>
          <p:nvPr userDrawn="1"/>
        </p:nvGrpSpPr>
        <p:grpSpPr>
          <a:xfrm>
            <a:off x="291840" y="6485897"/>
            <a:ext cx="11608320" cy="183368"/>
            <a:chOff x="246580" y="138261"/>
            <a:chExt cx="11608320" cy="183368"/>
          </a:xfrm>
        </p:grpSpPr>
        <p:sp>
          <p:nvSpPr>
            <p:cNvPr id="26" name="Oval 25">
              <a:extLst>
                <a:ext uri="{FF2B5EF4-FFF2-40B4-BE49-F238E27FC236}">
                  <a16:creationId xmlns:a16="http://schemas.microsoft.com/office/drawing/2014/main" id="{961796FC-E874-4ECD-903F-EB95D3FA1B65}"/>
                </a:ext>
              </a:extLst>
            </p:cNvPr>
            <p:cNvSpPr>
              <a:spLocks/>
            </p:cNvSpPr>
            <p:nvPr/>
          </p:nvSpPr>
          <p:spPr>
            <a:xfrm>
              <a:off x="24658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EB0206-8AE6-4593-970D-696E17B76D84}"/>
                </a:ext>
              </a:extLst>
            </p:cNvPr>
            <p:cNvSpPr>
              <a:spLocks/>
            </p:cNvSpPr>
            <p:nvPr/>
          </p:nvSpPr>
          <p:spPr>
            <a:xfrm>
              <a:off x="96063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B0E7403-966A-4321-8150-FEED66BAC948}"/>
                </a:ext>
              </a:extLst>
            </p:cNvPr>
            <p:cNvSpPr>
              <a:spLocks/>
            </p:cNvSpPr>
            <p:nvPr/>
          </p:nvSpPr>
          <p:spPr>
            <a:xfrm>
              <a:off x="167469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E90FBA1-2C49-4FCB-A0B3-A81CD57EFABD}"/>
                </a:ext>
              </a:extLst>
            </p:cNvPr>
            <p:cNvSpPr>
              <a:spLocks/>
            </p:cNvSpPr>
            <p:nvPr/>
          </p:nvSpPr>
          <p:spPr>
            <a:xfrm>
              <a:off x="238875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4202E4C-9974-427D-AC8E-10779C703950}"/>
                </a:ext>
              </a:extLst>
            </p:cNvPr>
            <p:cNvSpPr>
              <a:spLocks/>
            </p:cNvSpPr>
            <p:nvPr/>
          </p:nvSpPr>
          <p:spPr>
            <a:xfrm>
              <a:off x="310281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58D39BE-B721-48EE-99EF-A382BF0B32EE}"/>
                </a:ext>
              </a:extLst>
            </p:cNvPr>
            <p:cNvSpPr>
              <a:spLocks/>
            </p:cNvSpPr>
            <p:nvPr/>
          </p:nvSpPr>
          <p:spPr>
            <a:xfrm>
              <a:off x="381687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24655AD-3667-42A0-A53C-1C2EB159D928}"/>
                </a:ext>
              </a:extLst>
            </p:cNvPr>
            <p:cNvSpPr>
              <a:spLocks/>
            </p:cNvSpPr>
            <p:nvPr/>
          </p:nvSpPr>
          <p:spPr>
            <a:xfrm>
              <a:off x="4530934"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8B7F8BD-D595-4C89-932B-4372C0F6AC9E}"/>
                </a:ext>
              </a:extLst>
            </p:cNvPr>
            <p:cNvSpPr>
              <a:spLocks/>
            </p:cNvSpPr>
            <p:nvPr/>
          </p:nvSpPr>
          <p:spPr>
            <a:xfrm>
              <a:off x="5244993"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D77C081-BE7F-45F9-98E1-DB4C465D99FA}"/>
                </a:ext>
              </a:extLst>
            </p:cNvPr>
            <p:cNvSpPr>
              <a:spLocks/>
            </p:cNvSpPr>
            <p:nvPr/>
          </p:nvSpPr>
          <p:spPr>
            <a:xfrm>
              <a:off x="595905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B368518-1E72-4F18-9E17-278EE76BF07D}"/>
                </a:ext>
              </a:extLst>
            </p:cNvPr>
            <p:cNvSpPr>
              <a:spLocks/>
            </p:cNvSpPr>
            <p:nvPr/>
          </p:nvSpPr>
          <p:spPr>
            <a:xfrm>
              <a:off x="6673111"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42D2CC2-0678-4319-BDC5-3C9BDFE33115}"/>
                </a:ext>
              </a:extLst>
            </p:cNvPr>
            <p:cNvSpPr>
              <a:spLocks/>
            </p:cNvSpPr>
            <p:nvPr/>
          </p:nvSpPr>
          <p:spPr>
            <a:xfrm>
              <a:off x="738717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FA3CABB-6B0D-430C-947F-351354084B61}"/>
                </a:ext>
              </a:extLst>
            </p:cNvPr>
            <p:cNvSpPr>
              <a:spLocks/>
            </p:cNvSpPr>
            <p:nvPr/>
          </p:nvSpPr>
          <p:spPr>
            <a:xfrm>
              <a:off x="810122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B3A7831-1B60-4BDB-9F6F-B494F88214D4}"/>
                </a:ext>
              </a:extLst>
            </p:cNvPr>
            <p:cNvSpPr>
              <a:spLocks/>
            </p:cNvSpPr>
            <p:nvPr/>
          </p:nvSpPr>
          <p:spPr>
            <a:xfrm>
              <a:off x="881528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CC7CE5C-3579-4B1E-9C09-282F2C3F50FC}"/>
                </a:ext>
              </a:extLst>
            </p:cNvPr>
            <p:cNvSpPr>
              <a:spLocks/>
            </p:cNvSpPr>
            <p:nvPr/>
          </p:nvSpPr>
          <p:spPr>
            <a:xfrm>
              <a:off x="952934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D365BB4-E9B5-40CB-961A-E9A225D5A705}"/>
                </a:ext>
              </a:extLst>
            </p:cNvPr>
            <p:cNvSpPr>
              <a:spLocks/>
            </p:cNvSpPr>
            <p:nvPr/>
          </p:nvSpPr>
          <p:spPr>
            <a:xfrm>
              <a:off x="1024340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B5CDFCA-3D73-4EC4-86F0-3D7491C71AD0}"/>
                </a:ext>
              </a:extLst>
            </p:cNvPr>
            <p:cNvSpPr>
              <a:spLocks/>
            </p:cNvSpPr>
            <p:nvPr/>
          </p:nvSpPr>
          <p:spPr>
            <a:xfrm>
              <a:off x="1095746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3976451-FA3E-407B-86D6-35A268275288}"/>
                </a:ext>
              </a:extLst>
            </p:cNvPr>
            <p:cNvSpPr>
              <a:spLocks/>
            </p:cNvSpPr>
            <p:nvPr/>
          </p:nvSpPr>
          <p:spPr>
            <a:xfrm>
              <a:off x="1167153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ate Placeholder 3">
            <a:extLst>
              <a:ext uri="{FF2B5EF4-FFF2-40B4-BE49-F238E27FC236}">
                <a16:creationId xmlns:a16="http://schemas.microsoft.com/office/drawing/2014/main" id="{D2A57FAE-C909-4233-9E5A-6B3C932A605D}"/>
              </a:ext>
            </a:extLst>
          </p:cNvPr>
          <p:cNvSpPr>
            <a:spLocks noGrp="1"/>
          </p:cNvSpPr>
          <p:nvPr>
            <p:ph type="dt" sz="half" idx="10"/>
          </p:nvPr>
        </p:nvSpPr>
        <p:spPr/>
        <p:txBody>
          <a:bodyPr/>
          <a:lstStyle/>
          <a:p>
            <a:fld id="{793E0117-20EC-4B3C-88B0-D2475FBE5EF9}" type="datetimeFigureOut">
              <a:rPr lang="en-US" smtClean="0"/>
              <a:t>8/16/2023</a:t>
            </a:fld>
            <a:endParaRPr lang="en-US"/>
          </a:p>
        </p:txBody>
      </p:sp>
      <p:sp>
        <p:nvSpPr>
          <p:cNvPr id="5" name="Footer Placeholder 4">
            <a:extLst>
              <a:ext uri="{FF2B5EF4-FFF2-40B4-BE49-F238E27FC236}">
                <a16:creationId xmlns:a16="http://schemas.microsoft.com/office/drawing/2014/main" id="{8472DD9F-E049-47B1-8984-CD06DC62C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CF961-B81A-4DC7-90D5-0AE8B893A332}"/>
              </a:ext>
            </a:extLst>
          </p:cNvPr>
          <p:cNvSpPr>
            <a:spLocks noGrp="1"/>
          </p:cNvSpPr>
          <p:nvPr>
            <p:ph type="sldNum" sz="quarter" idx="12"/>
          </p:nvPr>
        </p:nvSpPr>
        <p:spPr/>
        <p:txBody>
          <a:bodyPr/>
          <a:lstStyle/>
          <a:p>
            <a:fld id="{7AB1A9F7-FF63-4F3F-B71A-537E27319FD8}" type="slidenum">
              <a:rPr lang="en-US" smtClean="0"/>
              <a:t>‹#›</a:t>
            </a:fld>
            <a:endParaRPr lang="en-US"/>
          </a:p>
        </p:txBody>
      </p:sp>
    </p:spTree>
    <p:extLst>
      <p:ext uri="{BB962C8B-B14F-4D97-AF65-F5344CB8AC3E}">
        <p14:creationId xmlns:p14="http://schemas.microsoft.com/office/powerpoint/2010/main" val="3480503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83609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319">
              <a:srgbClr val="000F2E"/>
            </a:gs>
            <a:gs pos="26000">
              <a:srgbClr val="002060"/>
            </a:gs>
            <a:gs pos="53000">
              <a:srgbClr val="00B0F0"/>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86D56F-E9B1-4806-9F08-D6C2C305522C}"/>
              </a:ext>
            </a:extLst>
          </p:cNvPr>
          <p:cNvSpPr>
            <a:spLocks noGrp="1"/>
          </p:cNvSpPr>
          <p:nvPr>
            <p:ph type="title"/>
          </p:nvPr>
        </p:nvSpPr>
        <p:spPr>
          <a:xfrm>
            <a:off x="838200" y="365125"/>
            <a:ext cx="10515600" cy="2308324"/>
          </a:xfrm>
          <a:prstGeom prst="rect">
            <a:avLst/>
          </a:prstGeom>
          <a:noFill/>
          <a:effectLst>
            <a:outerShdw blurRad="50800" dist="38100" dir="18900000" algn="bl" rotWithShape="0">
              <a:prstClr val="black">
                <a:alpha val="40000"/>
              </a:prstClr>
            </a:outerShdw>
          </a:effectLst>
        </p:spPr>
        <p:txBody>
          <a:bodyPr wrap="square" rtlCol="0">
            <a:spAutoFit/>
          </a:bodyPr>
          <a:lstStyle/>
          <a:p>
            <a:pPr marL="0" lvl="0" algn="ctr"/>
            <a:r>
              <a:rPr lang="en-US"/>
              <a:t>Click to edit Master title style</a:t>
            </a:r>
          </a:p>
        </p:txBody>
      </p:sp>
      <p:sp>
        <p:nvSpPr>
          <p:cNvPr id="3" name="Text Placeholder 2">
            <a:extLst>
              <a:ext uri="{FF2B5EF4-FFF2-40B4-BE49-F238E27FC236}">
                <a16:creationId xmlns:a16="http://schemas.microsoft.com/office/drawing/2014/main" id="{540466D3-56A5-4B16-AE36-4E00DE7A8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A9B40F-C8B0-4209-90D0-43963F7D9A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E0117-20EC-4B3C-88B0-D2475FBE5EF9}" type="datetimeFigureOut">
              <a:rPr lang="en-US" smtClean="0"/>
              <a:t>8/16/2023</a:t>
            </a:fld>
            <a:endParaRPr lang="en-US"/>
          </a:p>
        </p:txBody>
      </p:sp>
      <p:sp>
        <p:nvSpPr>
          <p:cNvPr id="5" name="Footer Placeholder 4">
            <a:extLst>
              <a:ext uri="{FF2B5EF4-FFF2-40B4-BE49-F238E27FC236}">
                <a16:creationId xmlns:a16="http://schemas.microsoft.com/office/drawing/2014/main" id="{637BE653-2034-498E-9D69-CDEB9D41FA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EC8935-8876-4298-B30A-44B341793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1A9F7-FF63-4F3F-B71A-537E27319FD8}" type="slidenum">
              <a:rPr lang="en-US" smtClean="0"/>
              <a:t>‹#›</a:t>
            </a:fld>
            <a:endParaRPr lang="en-US"/>
          </a:p>
        </p:txBody>
      </p:sp>
      <p:sp>
        <p:nvSpPr>
          <p:cNvPr id="7" name="Google Shape;9;p1">
            <a:extLst>
              <a:ext uri="{FF2B5EF4-FFF2-40B4-BE49-F238E27FC236}">
                <a16:creationId xmlns:a16="http://schemas.microsoft.com/office/drawing/2014/main" id="{0236AA08-3AAC-4F1C-B199-063D5F0EAC7C}"/>
              </a:ext>
            </a:extLst>
          </p:cNvPr>
          <p:cNvSpPr/>
          <p:nvPr userDrawn="1"/>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40859118"/>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5" r:id="rId4"/>
    <p:sldLayoutId id="2147483656" r:id="rId5"/>
  </p:sldLayoutIdLst>
  <p:txStyles>
    <p:titleStyle>
      <a:lvl1pPr algn="l" defTabSz="914400" rtl="0" eaLnBrk="1" latinLnBrk="0" hangingPunct="1">
        <a:lnSpc>
          <a:spcPct val="90000"/>
        </a:lnSpc>
        <a:spcBef>
          <a:spcPct val="0"/>
        </a:spcBef>
        <a:buNone/>
        <a:defRPr lang="en-US" sz="8000" b="1" kern="1200" smtClean="0">
          <a:solidFill>
            <a:schemeClr val="bg1"/>
          </a:solidFill>
          <a:latin typeface="Luckiest Guy" panose="02000506000000020004" pitchFamily="2" charset="0"/>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bg1"/>
          </a:solidFill>
          <a:latin typeface="Lexend Deca" pitchFamily="2" charset="-78"/>
          <a:ea typeface="+mn-ea"/>
          <a:cs typeface="Lexend Deca"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bg1"/>
          </a:solidFill>
          <a:latin typeface="Lexend Deca" pitchFamily="2" charset="-78"/>
          <a:ea typeface="+mn-ea"/>
          <a:cs typeface="Lexend Deca" pitchFamily="2"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bg1"/>
          </a:solidFill>
          <a:latin typeface="Lexend Deca" pitchFamily="2" charset="-78"/>
          <a:ea typeface="+mn-ea"/>
          <a:cs typeface="Lexend Deca" pitchFamily="2"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bg1"/>
          </a:solidFill>
          <a:latin typeface="Lexend Deca" pitchFamily="2" charset="-78"/>
          <a:ea typeface="+mn-ea"/>
          <a:cs typeface="Lexend Deca" pitchFamily="2"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bg1"/>
          </a:solidFill>
          <a:latin typeface="Lexend Deca" pitchFamily="2" charset="-78"/>
          <a:ea typeface="+mn-ea"/>
          <a:cs typeface="Lexend Deca"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20.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ae.ggusd.us/media/1968/ggae-lead-video-jan-2022.mp4"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00" y="1619933"/>
            <a:ext cx="11360800" cy="1289200"/>
          </a:xfrm>
          <a:prstGeom prst="rect">
            <a:avLst/>
          </a:prstGeom>
        </p:spPr>
        <p:txBody>
          <a:bodyPr spcFirstLastPara="1" wrap="square" lIns="121900" tIns="121900" rIns="121900" bIns="121900" rtlCol="0" anchor="b" anchorCtr="0">
            <a:normAutofit fontScale="90000"/>
          </a:bodyPr>
          <a:lstStyle/>
          <a:p>
            <a:br>
              <a:rPr lang="en" sz="5600" dirty="0">
                <a:solidFill>
                  <a:srgbClr val="FFFFFF"/>
                </a:solidFill>
              </a:rPr>
            </a:br>
            <a:br>
              <a:rPr lang="en" sz="5600" dirty="0">
                <a:solidFill>
                  <a:srgbClr val="FFFFFF"/>
                </a:solidFill>
              </a:rPr>
            </a:br>
            <a:br>
              <a:rPr lang="en" sz="5600" dirty="0">
                <a:solidFill>
                  <a:srgbClr val="FFFFFF"/>
                </a:solidFill>
              </a:rPr>
            </a:br>
            <a:br>
              <a:rPr lang="en" sz="5600" dirty="0">
                <a:solidFill>
                  <a:srgbClr val="FFFFFF"/>
                </a:solidFill>
              </a:rPr>
            </a:br>
            <a:br>
              <a:rPr lang="en" sz="5600" dirty="0">
                <a:solidFill>
                  <a:srgbClr val="FFFFFF"/>
                </a:solidFill>
              </a:rPr>
            </a:br>
            <a:br>
              <a:rPr lang="en" sz="5600" dirty="0">
                <a:solidFill>
                  <a:srgbClr val="FFFFFF"/>
                </a:solidFill>
              </a:rPr>
            </a:br>
            <a:br>
              <a:rPr lang="en" sz="5600" dirty="0">
                <a:solidFill>
                  <a:srgbClr val="FFFFFF"/>
                </a:solidFill>
              </a:rPr>
            </a:br>
            <a:br>
              <a:rPr lang="en" sz="5600" dirty="0">
                <a:solidFill>
                  <a:srgbClr val="FFFFFF"/>
                </a:solidFill>
              </a:rPr>
            </a:br>
            <a:br>
              <a:rPr lang="en" sz="5600" dirty="0">
                <a:solidFill>
                  <a:srgbClr val="FFFFFF"/>
                </a:solidFill>
              </a:rPr>
            </a:br>
            <a:br>
              <a:rPr lang="en" sz="5600" dirty="0">
                <a:solidFill>
                  <a:srgbClr val="FFFFFF"/>
                </a:solidFill>
              </a:rPr>
            </a:br>
            <a:r>
              <a:rPr lang="en" sz="5600" dirty="0">
                <a:solidFill>
                  <a:srgbClr val="FFFFFF"/>
                </a:solidFill>
              </a:rPr>
              <a:t>Welcome to </a:t>
            </a:r>
            <a:r>
              <a:rPr lang="en-US" sz="5600" dirty="0">
                <a:solidFill>
                  <a:srgbClr val="FFFFFF"/>
                </a:solidFill>
              </a:rPr>
              <a:t>Garden Grove </a:t>
            </a:r>
            <a:br>
              <a:rPr lang="en-US" sz="5600" dirty="0">
                <a:solidFill>
                  <a:srgbClr val="FFFFFF"/>
                </a:solidFill>
              </a:rPr>
            </a:br>
            <a:r>
              <a:rPr lang="en" sz="5600" dirty="0">
                <a:solidFill>
                  <a:srgbClr val="FFFFFF"/>
                </a:solidFill>
              </a:rPr>
              <a:t>Education Center!</a:t>
            </a:r>
            <a:endParaRPr sz="5600" dirty="0">
              <a:solidFill>
                <a:srgbClr val="FFFFFF"/>
              </a:solidFill>
            </a:endParaRPr>
          </a:p>
          <a:p>
            <a:r>
              <a:rPr lang="en" sz="4133" dirty="0">
                <a:solidFill>
                  <a:srgbClr val="FFFFFF"/>
                </a:solidFill>
              </a:rPr>
              <a:t>Hoan Nghênh Đến Với </a:t>
            </a:r>
            <a:r>
              <a:rPr lang="en-US" sz="4133" dirty="0">
                <a:solidFill>
                  <a:srgbClr val="FFFFFF"/>
                </a:solidFill>
              </a:rPr>
              <a:t>Garden Grove Education</a:t>
            </a:r>
            <a:r>
              <a:rPr lang="en" sz="4133" dirty="0">
                <a:solidFill>
                  <a:srgbClr val="FFFFFF"/>
                </a:solidFill>
              </a:rPr>
              <a:t>!</a:t>
            </a:r>
            <a:endParaRPr sz="4133" dirty="0">
              <a:solidFill>
                <a:srgbClr val="FFFFFF"/>
              </a:solidFill>
            </a:endParaRPr>
          </a:p>
          <a:p>
            <a:r>
              <a:rPr lang="en" sz="4696" dirty="0">
                <a:solidFill>
                  <a:srgbClr val="FFFFFF"/>
                </a:solidFill>
              </a:rPr>
              <a:t>¡Bienvenido al </a:t>
            </a:r>
            <a:r>
              <a:rPr lang="en-US" sz="4696" dirty="0">
                <a:solidFill>
                  <a:srgbClr val="FFFFFF"/>
                </a:solidFill>
              </a:rPr>
              <a:t>Garden Grove Adult Education</a:t>
            </a:r>
            <a:r>
              <a:rPr lang="en" sz="4696" dirty="0">
                <a:solidFill>
                  <a:srgbClr val="FFFFFF"/>
                </a:solidFill>
              </a:rPr>
              <a:t>!</a:t>
            </a:r>
            <a:endParaRPr sz="4696" dirty="0">
              <a:solidFill>
                <a:srgbClr val="FFFFFF"/>
              </a:solidFill>
            </a:endParaRPr>
          </a:p>
        </p:txBody>
      </p:sp>
      <p:sp>
        <p:nvSpPr>
          <p:cNvPr id="55" name="Google Shape;55;p13"/>
          <p:cNvSpPr txBox="1"/>
          <p:nvPr/>
        </p:nvSpPr>
        <p:spPr>
          <a:xfrm>
            <a:off x="19733" y="6571834"/>
            <a:ext cx="1332000" cy="389746"/>
          </a:xfrm>
          <a:prstGeom prst="rect">
            <a:avLst/>
          </a:prstGeom>
          <a:noFill/>
          <a:ln>
            <a:noFill/>
          </a:ln>
        </p:spPr>
        <p:txBody>
          <a:bodyPr spcFirstLastPara="1" wrap="square" lIns="121900" tIns="121900" rIns="121900" bIns="121900" anchor="t" anchorCtr="0">
            <a:spAutoFit/>
          </a:bodyPr>
          <a:lstStyle/>
          <a:p>
            <a:r>
              <a:rPr lang="en" sz="933"/>
              <a:t>February 2021</a:t>
            </a:r>
            <a:endParaRPr sz="933"/>
          </a:p>
        </p:txBody>
      </p:sp>
      <p:pic>
        <p:nvPicPr>
          <p:cNvPr id="56" name="Google Shape;56;p13"/>
          <p:cNvPicPr preferRelativeResize="0"/>
          <p:nvPr/>
        </p:nvPicPr>
        <p:blipFill>
          <a:blip r:embed="rId3">
            <a:alphaModFix/>
          </a:blip>
          <a:stretch>
            <a:fillRect/>
          </a:stretch>
        </p:blipFill>
        <p:spPr>
          <a:xfrm>
            <a:off x="5084406" y="2915152"/>
            <a:ext cx="5382828" cy="3512200"/>
          </a:xfrm>
          <a:prstGeom prst="rect">
            <a:avLst/>
          </a:prstGeom>
          <a:noFill/>
          <a:ln>
            <a:noFill/>
          </a:ln>
        </p:spPr>
      </p:pic>
      <p:pic>
        <p:nvPicPr>
          <p:cNvPr id="2" name="Picture 1">
            <a:extLst>
              <a:ext uri="{FF2B5EF4-FFF2-40B4-BE49-F238E27FC236}">
                <a16:creationId xmlns:a16="http://schemas.microsoft.com/office/drawing/2014/main" id="{B294A4B1-F54F-4CA9-95A8-8D5DF50B24D1}"/>
              </a:ext>
            </a:extLst>
          </p:cNvPr>
          <p:cNvPicPr>
            <a:picLocks noChangeAspect="1"/>
          </p:cNvPicPr>
          <p:nvPr/>
        </p:nvPicPr>
        <p:blipFill>
          <a:blip r:embed="rId4"/>
          <a:stretch>
            <a:fillRect/>
          </a:stretch>
        </p:blipFill>
        <p:spPr>
          <a:xfrm>
            <a:off x="1827926" y="2785281"/>
            <a:ext cx="2721038" cy="39104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a:spLocks noGrp="1"/>
          </p:cNvSpPr>
          <p:nvPr>
            <p:ph type="ctrTitle"/>
          </p:nvPr>
        </p:nvSpPr>
        <p:spPr>
          <a:xfrm>
            <a:off x="1996693" y="557767"/>
            <a:ext cx="8198613" cy="3767451"/>
          </a:xfrm>
          <a:prstGeom prst="rect">
            <a:avLst/>
          </a:prstGeom>
        </p:spPr>
        <p:txBody>
          <a:bodyPr spcFirstLastPara="1" wrap="square" lIns="121900" tIns="121900" rIns="121900" bIns="121900" rtlCol="0" anchor="t" anchorCtr="0">
            <a:noAutofit/>
          </a:bodyPr>
          <a:lstStyle/>
          <a:p>
            <a:pPr>
              <a:spcBef>
                <a:spcPts val="0"/>
              </a:spcBef>
              <a:buSzPts val="990"/>
            </a:pPr>
            <a:r>
              <a:rPr lang="vi-VN" sz="3500" b="1" dirty="0">
                <a:solidFill>
                  <a:schemeClr val="accent2"/>
                </a:solidFill>
              </a:rPr>
              <a:t>Food or drinks are not allowed in the classroom. Water in a bottle is OK. </a:t>
            </a:r>
          </a:p>
          <a:p>
            <a:pPr>
              <a:spcBef>
                <a:spcPts val="0"/>
              </a:spcBef>
              <a:buSzPts val="990"/>
            </a:pPr>
            <a:endParaRPr lang="vi-VN" sz="3500" dirty="0">
              <a:solidFill>
                <a:schemeClr val="lt1"/>
              </a:solidFill>
            </a:endParaRPr>
          </a:p>
          <a:p>
            <a:pPr>
              <a:spcBef>
                <a:spcPts val="0"/>
              </a:spcBef>
              <a:buSzPts val="990"/>
            </a:pPr>
            <a:r>
              <a:rPr lang="vi-VN" sz="3500" dirty="0">
                <a:solidFill>
                  <a:schemeClr val="lt1"/>
                </a:solidFill>
              </a:rPr>
              <a:t>Thức ăn hay thức uống không được phép đem vào trong phòng học. Quý vị có thể đem theo chai nước hoặc bình nước.</a:t>
            </a:r>
          </a:p>
          <a:p>
            <a:pPr>
              <a:spcBef>
                <a:spcPts val="0"/>
              </a:spcBef>
              <a:buSzPts val="990"/>
            </a:pPr>
            <a:endParaRPr lang="vi-VN" sz="3500" dirty="0">
              <a:solidFill>
                <a:schemeClr val="lt1"/>
              </a:solidFill>
            </a:endParaRPr>
          </a:p>
          <a:p>
            <a:pPr>
              <a:spcBef>
                <a:spcPts val="0"/>
              </a:spcBef>
              <a:buClr>
                <a:schemeClr val="dk1"/>
              </a:buClr>
              <a:buSzPts val="990"/>
            </a:pPr>
            <a:r>
              <a:rPr lang="vi-VN" sz="3500" dirty="0">
                <a:solidFill>
                  <a:schemeClr val="lt1"/>
                </a:solidFill>
              </a:rPr>
              <a:t>No está permitido comida ni bebida en el salón de clase. Solo el agua en una botella está bien</a:t>
            </a:r>
            <a:r>
              <a:rPr lang="vi-VN" dirty="0">
                <a:solidFill>
                  <a:schemeClr val="lt1"/>
                </a:solidFill>
              </a:rPr>
              <a:t>. </a:t>
            </a:r>
          </a:p>
        </p:txBody>
      </p:sp>
      <p:pic>
        <p:nvPicPr>
          <p:cNvPr id="193" name="Google Shape;193;p28"/>
          <p:cNvPicPr preferRelativeResize="0"/>
          <p:nvPr/>
        </p:nvPicPr>
        <p:blipFill rotWithShape="1">
          <a:blip r:embed="rId3">
            <a:alphaModFix/>
          </a:blip>
          <a:srcRect l="30861" r="24739"/>
          <a:stretch/>
        </p:blipFill>
        <p:spPr>
          <a:xfrm>
            <a:off x="10159934" y="557767"/>
            <a:ext cx="2195132" cy="4943967"/>
          </a:xfrm>
          <a:prstGeom prst="rect">
            <a:avLst/>
          </a:prstGeom>
          <a:noFill/>
          <a:ln>
            <a:noFill/>
          </a:ln>
        </p:spPr>
      </p:pic>
      <p:pic>
        <p:nvPicPr>
          <p:cNvPr id="194" name="Google Shape;194;p28"/>
          <p:cNvPicPr preferRelativeResize="0"/>
          <p:nvPr/>
        </p:nvPicPr>
        <p:blipFill rotWithShape="1">
          <a:blip r:embed="rId4">
            <a:alphaModFix/>
          </a:blip>
          <a:srcRect l="33595" t="4415" r="33787" b="4733"/>
          <a:stretch/>
        </p:blipFill>
        <p:spPr>
          <a:xfrm>
            <a:off x="269667" y="707333"/>
            <a:ext cx="1824333" cy="5081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7807"/>
    </mc:Choice>
    <mc:Fallback xmlns="">
      <p:transition spd="slow" advTm="1780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a:spLocks noGrp="1"/>
          </p:cNvSpPr>
          <p:nvPr>
            <p:ph type="ctrTitle"/>
          </p:nvPr>
        </p:nvSpPr>
        <p:spPr>
          <a:xfrm>
            <a:off x="521628" y="203200"/>
            <a:ext cx="11360800" cy="2736800"/>
          </a:xfrm>
          <a:prstGeom prst="rect">
            <a:avLst/>
          </a:prstGeom>
        </p:spPr>
        <p:txBody>
          <a:bodyPr spcFirstLastPara="1" wrap="square" lIns="121900" tIns="121900" rIns="121900" bIns="121900" rtlCol="0" anchor="t" anchorCtr="0">
            <a:noAutofit/>
          </a:bodyPr>
          <a:lstStyle/>
          <a:p>
            <a:pPr algn="ctr">
              <a:spcBef>
                <a:spcPts val="0"/>
              </a:spcBef>
              <a:buSzPts val="990"/>
            </a:pPr>
            <a:r>
              <a:rPr lang="en" sz="2800" dirty="0">
                <a:solidFill>
                  <a:srgbClr val="FFC000"/>
                </a:solidFill>
              </a:rPr>
              <a:t>Lincoln Education Center is a closed campus. Children cannot come to school. Only friends and family that are students at LEC may come.</a:t>
            </a:r>
            <a:endParaRPr sz="2800" dirty="0">
              <a:solidFill>
                <a:srgbClr val="FFC000"/>
              </a:solidFill>
            </a:endParaRPr>
          </a:p>
          <a:p>
            <a:pPr algn="ctr">
              <a:spcBef>
                <a:spcPts val="0"/>
              </a:spcBef>
              <a:buSzPts val="990"/>
            </a:pPr>
            <a:r>
              <a:rPr lang="en" sz="2800" dirty="0">
                <a:solidFill>
                  <a:schemeClr val="lt1"/>
                </a:solidFill>
              </a:rPr>
              <a:t> </a:t>
            </a:r>
            <a:endParaRPr sz="2800" dirty="0">
              <a:solidFill>
                <a:schemeClr val="lt1"/>
              </a:solidFill>
            </a:endParaRPr>
          </a:p>
          <a:p>
            <a:pPr algn="ctr">
              <a:spcBef>
                <a:spcPts val="0"/>
              </a:spcBef>
              <a:buSzPts val="990"/>
            </a:pPr>
            <a:r>
              <a:rPr lang="en" sz="2800" dirty="0">
                <a:solidFill>
                  <a:schemeClr val="lt1"/>
                </a:solidFill>
              </a:rPr>
              <a:t>Trung tâm Lincoln không dành cho trẻ em. Trẻ em không được vào trong trường. Chỉ có bạn bè và gia đình là học viên đang theo học tại LEC mới được vào trong lớp học. </a:t>
            </a:r>
            <a:endParaRPr sz="2800" dirty="0">
              <a:solidFill>
                <a:schemeClr val="lt1"/>
              </a:solidFill>
            </a:endParaRPr>
          </a:p>
          <a:p>
            <a:pPr algn="ctr">
              <a:spcBef>
                <a:spcPts val="0"/>
              </a:spcBef>
              <a:buSzPts val="990"/>
            </a:pPr>
            <a:endParaRPr sz="2800" dirty="0">
              <a:solidFill>
                <a:schemeClr val="lt1"/>
              </a:solidFill>
            </a:endParaRPr>
          </a:p>
          <a:p>
            <a:pPr algn="ctr">
              <a:spcBef>
                <a:spcPts val="0"/>
              </a:spcBef>
              <a:buClr>
                <a:schemeClr val="dk1"/>
              </a:buClr>
              <a:buSzPts val="990"/>
            </a:pPr>
            <a:r>
              <a:rPr lang="en" sz="2800" dirty="0">
                <a:solidFill>
                  <a:schemeClr val="lt1"/>
                </a:solidFill>
              </a:rPr>
              <a:t>Lincoln Education Center es un plantel escolar cerrado. Los niños no pueden venir a la escuela. Solo pueden venir amigos y familiares que sean estudiantes de LEC.</a:t>
            </a:r>
            <a:endParaRPr sz="2800" dirty="0">
              <a:solidFill>
                <a:schemeClr val="lt1"/>
              </a:solidFill>
            </a:endParaRPr>
          </a:p>
        </p:txBody>
      </p:sp>
      <p:pic>
        <p:nvPicPr>
          <p:cNvPr id="215" name="Google Shape;215;p31"/>
          <p:cNvPicPr preferRelativeResize="0"/>
          <p:nvPr/>
        </p:nvPicPr>
        <p:blipFill rotWithShape="1">
          <a:blip r:embed="rId3">
            <a:alphaModFix/>
          </a:blip>
          <a:srcRect b="6023"/>
          <a:stretch/>
        </p:blipFill>
        <p:spPr>
          <a:xfrm>
            <a:off x="1409395" y="4081054"/>
            <a:ext cx="2333994" cy="2573746"/>
          </a:xfrm>
          <a:prstGeom prst="rect">
            <a:avLst/>
          </a:prstGeom>
          <a:solidFill>
            <a:schemeClr val="bg1"/>
          </a:solidFill>
          <a:ln>
            <a:noFill/>
          </a:ln>
        </p:spPr>
      </p:pic>
    </p:spTree>
  </p:cSld>
  <p:clrMapOvr>
    <a:masterClrMapping/>
  </p:clrMapOvr>
  <mc:AlternateContent xmlns:mc="http://schemas.openxmlformats.org/markup-compatibility/2006" xmlns:p14="http://schemas.microsoft.com/office/powerpoint/2010/main">
    <mc:Choice Requires="p14">
      <p:transition spd="slow" p14:dur="2000" advTm="11894"/>
    </mc:Choice>
    <mc:Fallback xmlns="">
      <p:transition spd="slow" advTm="1189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a:spLocks noGrp="1"/>
          </p:cNvSpPr>
          <p:nvPr>
            <p:ph type="ctrTitle"/>
          </p:nvPr>
        </p:nvSpPr>
        <p:spPr>
          <a:xfrm>
            <a:off x="6665124" y="126782"/>
            <a:ext cx="5434382" cy="668390"/>
          </a:xfrm>
          <a:prstGeom prst="rect">
            <a:avLst/>
          </a:prstGeom>
        </p:spPr>
        <p:txBody>
          <a:bodyPr spcFirstLastPara="1" wrap="square" lIns="121900" tIns="121900" rIns="121900" bIns="121900" rtlCol="0" anchor="t" anchorCtr="0">
            <a:normAutofit fontScale="90000"/>
          </a:bodyPr>
          <a:lstStyle/>
          <a:p>
            <a:pPr algn="ctr">
              <a:spcBef>
                <a:spcPts val="0"/>
              </a:spcBef>
            </a:pPr>
            <a:r>
              <a:rPr lang="en" sz="2200" dirty="0">
                <a:solidFill>
                  <a:srgbClr val="E69138"/>
                </a:solidFill>
              </a:rPr>
              <a:t>GGAE Chromebook Checkout Policy</a:t>
            </a:r>
            <a:endParaRPr sz="2200" dirty="0">
              <a:solidFill>
                <a:srgbClr val="E69138"/>
              </a:solidFill>
            </a:endParaRPr>
          </a:p>
          <a:p>
            <a:pPr algn="ctr">
              <a:spcBef>
                <a:spcPts val="0"/>
              </a:spcBef>
            </a:pPr>
            <a:r>
              <a:rPr lang="en" sz="2200" dirty="0">
                <a:solidFill>
                  <a:srgbClr val="E69138"/>
                </a:solidFill>
              </a:rPr>
              <a:t>Quy Định Cho Mượn Chromebook Của GGAE</a:t>
            </a:r>
            <a:endParaRPr sz="2200" dirty="0">
              <a:solidFill>
                <a:srgbClr val="E69138"/>
              </a:solidFill>
            </a:endParaRPr>
          </a:p>
          <a:p>
            <a:pPr algn="ctr">
              <a:spcBef>
                <a:spcPts val="0"/>
              </a:spcBef>
            </a:pPr>
            <a:r>
              <a:rPr lang="en" sz="2200" dirty="0">
                <a:solidFill>
                  <a:srgbClr val="E69138"/>
                </a:solidFill>
              </a:rPr>
              <a:t>Política del préstamo de Chromebooks de GGAE</a:t>
            </a:r>
            <a:endParaRPr sz="2200" dirty="0">
              <a:solidFill>
                <a:srgbClr val="E69138"/>
              </a:solidFill>
            </a:endParaRPr>
          </a:p>
          <a:p>
            <a:pPr algn="ctr">
              <a:spcBef>
                <a:spcPts val="0"/>
              </a:spcBef>
            </a:pPr>
            <a:endParaRPr sz="2200" dirty="0">
              <a:solidFill>
                <a:schemeClr val="lt1"/>
              </a:solidFill>
            </a:endParaRPr>
          </a:p>
          <a:p>
            <a:pPr>
              <a:spcBef>
                <a:spcPts val="0"/>
              </a:spcBef>
            </a:pPr>
            <a:endParaRPr sz="2333" dirty="0"/>
          </a:p>
        </p:txBody>
      </p:sp>
      <p:sp>
        <p:nvSpPr>
          <p:cNvPr id="3" name="TextBox 2">
            <a:extLst>
              <a:ext uri="{FF2B5EF4-FFF2-40B4-BE49-F238E27FC236}">
                <a16:creationId xmlns:a16="http://schemas.microsoft.com/office/drawing/2014/main" id="{6329B0E7-A406-4EC8-B40C-3B2E5987C978}"/>
              </a:ext>
            </a:extLst>
          </p:cNvPr>
          <p:cNvSpPr txBox="1"/>
          <p:nvPr/>
        </p:nvSpPr>
        <p:spPr>
          <a:xfrm>
            <a:off x="317590" y="126782"/>
            <a:ext cx="6347534" cy="6740307"/>
          </a:xfrm>
          <a:prstGeom prst="rect">
            <a:avLst/>
          </a:prstGeom>
          <a:noFill/>
        </p:spPr>
        <p:txBody>
          <a:bodyPr wrap="square" rtlCol="0">
            <a:spAutoFit/>
          </a:bodyPr>
          <a:lstStyle/>
          <a:p>
            <a:pPr>
              <a:spcBef>
                <a:spcPts val="0"/>
              </a:spcBef>
            </a:pPr>
            <a:r>
              <a:rPr lang="en-US" dirty="0">
                <a:solidFill>
                  <a:schemeClr val="lt1"/>
                </a:solidFill>
              </a:rPr>
              <a:t>To borrow a Chromebook, students need to attend school for at least 12 hours (You can use your phone or </a:t>
            </a:r>
            <a:r>
              <a:rPr lang="en-US" dirty="0" err="1">
                <a:solidFill>
                  <a:schemeClr val="lt1"/>
                </a:solidFill>
              </a:rPr>
              <a:t>Ipad</a:t>
            </a:r>
            <a:r>
              <a:rPr lang="en-US" dirty="0">
                <a:solidFill>
                  <a:schemeClr val="lt1"/>
                </a:solidFill>
              </a:rPr>
              <a:t> first) or attend in person. </a:t>
            </a:r>
          </a:p>
          <a:p>
            <a:pPr>
              <a:spcBef>
                <a:spcPts val="0"/>
              </a:spcBef>
            </a:pPr>
            <a:r>
              <a:rPr lang="en-US" dirty="0" err="1">
                <a:solidFill>
                  <a:schemeClr val="lt1"/>
                </a:solidFill>
              </a:rPr>
              <a:t>Để</a:t>
            </a:r>
            <a:r>
              <a:rPr lang="en-US" dirty="0">
                <a:solidFill>
                  <a:schemeClr val="lt1"/>
                </a:solidFill>
              </a:rPr>
              <a:t> m</a:t>
            </a:r>
            <a:r>
              <a:rPr lang="vi-VN" dirty="0">
                <a:solidFill>
                  <a:schemeClr val="lt1"/>
                </a:solidFill>
              </a:rPr>
              <a:t>ư</a:t>
            </a:r>
            <a:r>
              <a:rPr lang="en-US" dirty="0" err="1">
                <a:solidFill>
                  <a:schemeClr val="lt1"/>
                </a:solidFill>
              </a:rPr>
              <a:t>ợn</a:t>
            </a:r>
            <a:r>
              <a:rPr lang="en-US" dirty="0">
                <a:solidFill>
                  <a:schemeClr val="lt1"/>
                </a:solidFill>
              </a:rPr>
              <a:t> Chromebook, </a:t>
            </a:r>
            <a:r>
              <a:rPr lang="en-US" dirty="0" err="1">
                <a:solidFill>
                  <a:schemeClr val="lt1"/>
                </a:solidFill>
              </a:rPr>
              <a:t>học</a:t>
            </a:r>
            <a:r>
              <a:rPr lang="en-US" dirty="0">
                <a:solidFill>
                  <a:schemeClr val="lt1"/>
                </a:solidFill>
              </a:rPr>
              <a:t> </a:t>
            </a:r>
            <a:r>
              <a:rPr lang="en-US" dirty="0" err="1">
                <a:solidFill>
                  <a:schemeClr val="lt1"/>
                </a:solidFill>
              </a:rPr>
              <a:t>viên</a:t>
            </a:r>
            <a:r>
              <a:rPr lang="en-US" dirty="0">
                <a:solidFill>
                  <a:schemeClr val="lt1"/>
                </a:solidFill>
              </a:rPr>
              <a:t> </a:t>
            </a:r>
            <a:r>
              <a:rPr lang="en-US" dirty="0" err="1">
                <a:solidFill>
                  <a:schemeClr val="lt1"/>
                </a:solidFill>
              </a:rPr>
              <a:t>cần</a:t>
            </a:r>
            <a:r>
              <a:rPr lang="en-US" dirty="0">
                <a:solidFill>
                  <a:schemeClr val="lt1"/>
                </a:solidFill>
              </a:rPr>
              <a:t> </a:t>
            </a:r>
            <a:r>
              <a:rPr lang="en-US" dirty="0" err="1">
                <a:solidFill>
                  <a:schemeClr val="lt1"/>
                </a:solidFill>
              </a:rPr>
              <a:t>đi</a:t>
            </a:r>
            <a:r>
              <a:rPr lang="en-US" dirty="0">
                <a:solidFill>
                  <a:schemeClr val="lt1"/>
                </a:solidFill>
              </a:rPr>
              <a:t> </a:t>
            </a:r>
            <a:r>
              <a:rPr lang="en-US" dirty="0" err="1">
                <a:solidFill>
                  <a:schemeClr val="lt1"/>
                </a:solidFill>
              </a:rPr>
              <a:t>học</a:t>
            </a:r>
            <a:r>
              <a:rPr lang="en-US" dirty="0">
                <a:solidFill>
                  <a:schemeClr val="lt1"/>
                </a:solidFill>
              </a:rPr>
              <a:t> </a:t>
            </a:r>
            <a:r>
              <a:rPr lang="en-US" dirty="0" err="1">
                <a:solidFill>
                  <a:schemeClr val="lt1"/>
                </a:solidFill>
              </a:rPr>
              <a:t>ít</a:t>
            </a:r>
            <a:r>
              <a:rPr lang="en-US" dirty="0">
                <a:solidFill>
                  <a:schemeClr val="lt1"/>
                </a:solidFill>
              </a:rPr>
              <a:t> </a:t>
            </a:r>
            <a:r>
              <a:rPr lang="en-US" dirty="0" err="1">
                <a:solidFill>
                  <a:schemeClr val="lt1"/>
                </a:solidFill>
              </a:rPr>
              <a:t>nhất</a:t>
            </a:r>
            <a:r>
              <a:rPr lang="en-US" dirty="0">
                <a:solidFill>
                  <a:schemeClr val="lt1"/>
                </a:solidFill>
              </a:rPr>
              <a:t> 12 </a:t>
            </a:r>
            <a:r>
              <a:rPr lang="en-US" dirty="0" err="1">
                <a:solidFill>
                  <a:schemeClr val="lt1"/>
                </a:solidFill>
              </a:rPr>
              <a:t>giờ</a:t>
            </a:r>
            <a:r>
              <a:rPr lang="en-US" dirty="0">
                <a:solidFill>
                  <a:schemeClr val="lt1"/>
                </a:solidFill>
              </a:rPr>
              <a:t> (</a:t>
            </a:r>
            <a:r>
              <a:rPr lang="en-US" dirty="0" err="1">
                <a:solidFill>
                  <a:schemeClr val="lt1"/>
                </a:solidFill>
              </a:rPr>
              <a:t>Quý</a:t>
            </a:r>
            <a:r>
              <a:rPr lang="en-US" dirty="0">
                <a:solidFill>
                  <a:schemeClr val="lt1"/>
                </a:solidFill>
              </a:rPr>
              <a:t> </a:t>
            </a:r>
            <a:r>
              <a:rPr lang="en-US" dirty="0" err="1">
                <a:solidFill>
                  <a:schemeClr val="lt1"/>
                </a:solidFill>
              </a:rPr>
              <a:t>vị</a:t>
            </a:r>
            <a:r>
              <a:rPr lang="en-US" dirty="0">
                <a:solidFill>
                  <a:schemeClr val="lt1"/>
                </a:solidFill>
              </a:rPr>
              <a:t> </a:t>
            </a:r>
            <a:r>
              <a:rPr lang="en-US" dirty="0" err="1">
                <a:solidFill>
                  <a:schemeClr val="lt1"/>
                </a:solidFill>
              </a:rPr>
              <a:t>có</a:t>
            </a:r>
            <a:r>
              <a:rPr lang="en-US" dirty="0">
                <a:solidFill>
                  <a:schemeClr val="lt1"/>
                </a:solidFill>
              </a:rPr>
              <a:t> </a:t>
            </a:r>
            <a:r>
              <a:rPr lang="en-US" dirty="0" err="1">
                <a:solidFill>
                  <a:schemeClr val="lt1"/>
                </a:solidFill>
              </a:rPr>
              <a:t>thể</a:t>
            </a:r>
            <a:r>
              <a:rPr lang="en-US" dirty="0">
                <a:solidFill>
                  <a:schemeClr val="lt1"/>
                </a:solidFill>
              </a:rPr>
              <a:t> </a:t>
            </a:r>
            <a:r>
              <a:rPr lang="en-US" dirty="0" err="1">
                <a:solidFill>
                  <a:schemeClr val="lt1"/>
                </a:solidFill>
              </a:rPr>
              <a:t>sử</a:t>
            </a:r>
            <a:r>
              <a:rPr lang="en-US" dirty="0">
                <a:solidFill>
                  <a:schemeClr val="lt1"/>
                </a:solidFill>
              </a:rPr>
              <a:t> </a:t>
            </a:r>
            <a:r>
              <a:rPr lang="en-US" dirty="0" err="1">
                <a:solidFill>
                  <a:schemeClr val="lt1"/>
                </a:solidFill>
              </a:rPr>
              <a:t>dụng</a:t>
            </a:r>
            <a:r>
              <a:rPr lang="en-US" dirty="0">
                <a:solidFill>
                  <a:schemeClr val="lt1"/>
                </a:solidFill>
              </a:rPr>
              <a:t> </a:t>
            </a:r>
            <a:r>
              <a:rPr lang="en-US" dirty="0" err="1">
                <a:solidFill>
                  <a:schemeClr val="lt1"/>
                </a:solidFill>
              </a:rPr>
              <a:t>điện</a:t>
            </a:r>
            <a:r>
              <a:rPr lang="en-US" dirty="0">
                <a:solidFill>
                  <a:schemeClr val="lt1"/>
                </a:solidFill>
              </a:rPr>
              <a:t> </a:t>
            </a:r>
            <a:r>
              <a:rPr lang="en-US" dirty="0" err="1">
                <a:solidFill>
                  <a:schemeClr val="lt1"/>
                </a:solidFill>
              </a:rPr>
              <a:t>thoại</a:t>
            </a:r>
            <a:r>
              <a:rPr lang="en-US" dirty="0">
                <a:solidFill>
                  <a:schemeClr val="lt1"/>
                </a:solidFill>
              </a:rPr>
              <a:t> </a:t>
            </a:r>
            <a:r>
              <a:rPr lang="en-US" dirty="0" err="1">
                <a:solidFill>
                  <a:schemeClr val="lt1"/>
                </a:solidFill>
              </a:rPr>
              <a:t>hoặc</a:t>
            </a:r>
            <a:r>
              <a:rPr lang="en-US" dirty="0">
                <a:solidFill>
                  <a:schemeClr val="lt1"/>
                </a:solidFill>
              </a:rPr>
              <a:t> </a:t>
            </a:r>
            <a:r>
              <a:rPr lang="en-US" dirty="0" err="1">
                <a:solidFill>
                  <a:schemeClr val="lt1"/>
                </a:solidFill>
              </a:rPr>
              <a:t>ipad</a:t>
            </a:r>
            <a:r>
              <a:rPr lang="en-US" dirty="0">
                <a:solidFill>
                  <a:schemeClr val="lt1"/>
                </a:solidFill>
              </a:rPr>
              <a:t> </a:t>
            </a:r>
            <a:r>
              <a:rPr lang="en-US" dirty="0" err="1">
                <a:solidFill>
                  <a:schemeClr val="lt1"/>
                </a:solidFill>
              </a:rPr>
              <a:t>tạm</a:t>
            </a:r>
            <a:r>
              <a:rPr lang="en-US" dirty="0">
                <a:solidFill>
                  <a:schemeClr val="lt1"/>
                </a:solidFill>
              </a:rPr>
              <a:t> </a:t>
            </a:r>
            <a:r>
              <a:rPr lang="en-US" dirty="0" err="1">
                <a:solidFill>
                  <a:schemeClr val="lt1"/>
                </a:solidFill>
              </a:rPr>
              <a:t>thời</a:t>
            </a:r>
            <a:r>
              <a:rPr lang="en-US" dirty="0">
                <a:solidFill>
                  <a:schemeClr val="lt1"/>
                </a:solidFill>
              </a:rPr>
              <a:t>) </a:t>
            </a:r>
            <a:r>
              <a:rPr lang="en-US" dirty="0" err="1">
                <a:solidFill>
                  <a:schemeClr val="lt1"/>
                </a:solidFill>
              </a:rPr>
              <a:t>hoặc</a:t>
            </a:r>
            <a:r>
              <a:rPr lang="en-US" dirty="0">
                <a:solidFill>
                  <a:schemeClr val="lt1"/>
                </a:solidFill>
              </a:rPr>
              <a:t> </a:t>
            </a:r>
            <a:r>
              <a:rPr lang="en-US" dirty="0" err="1">
                <a:solidFill>
                  <a:schemeClr val="lt1"/>
                </a:solidFill>
              </a:rPr>
              <a:t>đến</a:t>
            </a:r>
            <a:r>
              <a:rPr lang="en-US" dirty="0">
                <a:solidFill>
                  <a:schemeClr val="lt1"/>
                </a:solidFill>
              </a:rPr>
              <a:t> tr</a:t>
            </a:r>
            <a:r>
              <a:rPr lang="vi-VN" dirty="0">
                <a:solidFill>
                  <a:schemeClr val="lt1"/>
                </a:solidFill>
              </a:rPr>
              <a:t>ư</a:t>
            </a:r>
            <a:r>
              <a:rPr lang="en-US" dirty="0" err="1">
                <a:solidFill>
                  <a:schemeClr val="lt1"/>
                </a:solidFill>
              </a:rPr>
              <a:t>ờng</a:t>
            </a:r>
            <a:r>
              <a:rPr lang="en-US" dirty="0">
                <a:solidFill>
                  <a:schemeClr val="lt1"/>
                </a:solidFill>
              </a:rPr>
              <a:t> </a:t>
            </a:r>
            <a:r>
              <a:rPr lang="en-US" dirty="0" err="1">
                <a:solidFill>
                  <a:schemeClr val="lt1"/>
                </a:solidFill>
              </a:rPr>
              <a:t>học</a:t>
            </a:r>
            <a:r>
              <a:rPr lang="en-US" dirty="0">
                <a:solidFill>
                  <a:schemeClr val="lt1"/>
                </a:solidFill>
              </a:rPr>
              <a:t>. </a:t>
            </a:r>
          </a:p>
          <a:p>
            <a:pPr>
              <a:spcBef>
                <a:spcPts val="0"/>
              </a:spcBef>
            </a:pPr>
            <a:r>
              <a:rPr lang="en-US" dirty="0">
                <a:solidFill>
                  <a:schemeClr val="lt1"/>
                </a:solidFill>
              </a:rPr>
              <a:t>Si </a:t>
            </a:r>
            <a:r>
              <a:rPr lang="en-US" dirty="0" err="1">
                <a:solidFill>
                  <a:schemeClr val="lt1"/>
                </a:solidFill>
              </a:rPr>
              <a:t>necesita</a:t>
            </a:r>
            <a:r>
              <a:rPr lang="en-US" dirty="0">
                <a:solidFill>
                  <a:schemeClr val="lt1"/>
                </a:solidFill>
              </a:rPr>
              <a:t> </a:t>
            </a:r>
            <a:r>
              <a:rPr lang="en-US" dirty="0" err="1">
                <a:solidFill>
                  <a:schemeClr val="lt1"/>
                </a:solidFill>
              </a:rPr>
              <a:t>prestar</a:t>
            </a:r>
            <a:r>
              <a:rPr lang="en-US" dirty="0">
                <a:solidFill>
                  <a:schemeClr val="lt1"/>
                </a:solidFill>
              </a:rPr>
              <a:t> una Chromebook, los </a:t>
            </a:r>
            <a:r>
              <a:rPr lang="en-US" dirty="0" err="1">
                <a:solidFill>
                  <a:schemeClr val="lt1"/>
                </a:solidFill>
              </a:rPr>
              <a:t>estudiantes</a:t>
            </a:r>
            <a:r>
              <a:rPr lang="en-US" dirty="0">
                <a:solidFill>
                  <a:schemeClr val="lt1"/>
                </a:solidFill>
              </a:rPr>
              <a:t> </a:t>
            </a:r>
            <a:r>
              <a:rPr lang="en-US" dirty="0" err="1">
                <a:solidFill>
                  <a:schemeClr val="lt1"/>
                </a:solidFill>
              </a:rPr>
              <a:t>tendran</a:t>
            </a:r>
            <a:r>
              <a:rPr lang="en-US" dirty="0">
                <a:solidFill>
                  <a:schemeClr val="lt1"/>
                </a:solidFill>
              </a:rPr>
              <a:t> que attender </a:t>
            </a:r>
            <a:r>
              <a:rPr lang="en-US" dirty="0" err="1">
                <a:solidFill>
                  <a:schemeClr val="lt1"/>
                </a:solidFill>
              </a:rPr>
              <a:t>escuela</a:t>
            </a:r>
            <a:r>
              <a:rPr lang="en-US" dirty="0">
                <a:solidFill>
                  <a:schemeClr val="lt1"/>
                </a:solidFill>
              </a:rPr>
              <a:t> por lo </a:t>
            </a:r>
            <a:r>
              <a:rPr lang="en-US" dirty="0" err="1">
                <a:solidFill>
                  <a:schemeClr val="lt1"/>
                </a:solidFill>
              </a:rPr>
              <a:t>menos</a:t>
            </a:r>
            <a:r>
              <a:rPr lang="en-US" dirty="0">
                <a:solidFill>
                  <a:schemeClr val="lt1"/>
                </a:solidFill>
              </a:rPr>
              <a:t>  12 horas( </a:t>
            </a:r>
            <a:r>
              <a:rPr lang="en-US" dirty="0" err="1">
                <a:solidFill>
                  <a:schemeClr val="lt1"/>
                </a:solidFill>
              </a:rPr>
              <a:t>Puede</a:t>
            </a:r>
            <a:r>
              <a:rPr lang="en-US" dirty="0">
                <a:solidFill>
                  <a:schemeClr val="lt1"/>
                </a:solidFill>
              </a:rPr>
              <a:t> </a:t>
            </a:r>
            <a:r>
              <a:rPr lang="en-US" dirty="0" err="1">
                <a:solidFill>
                  <a:schemeClr val="lt1"/>
                </a:solidFill>
              </a:rPr>
              <a:t>usar</a:t>
            </a:r>
            <a:r>
              <a:rPr lang="en-US" dirty="0">
                <a:solidFill>
                  <a:schemeClr val="lt1"/>
                </a:solidFill>
              </a:rPr>
              <a:t> </a:t>
            </a:r>
            <a:r>
              <a:rPr lang="en-US" dirty="0" err="1">
                <a:solidFill>
                  <a:schemeClr val="lt1"/>
                </a:solidFill>
              </a:rPr>
              <a:t>su</a:t>
            </a:r>
            <a:r>
              <a:rPr lang="en-US" dirty="0">
                <a:solidFill>
                  <a:schemeClr val="lt1"/>
                </a:solidFill>
              </a:rPr>
              <a:t> </a:t>
            </a:r>
            <a:r>
              <a:rPr lang="en-US" dirty="0" err="1">
                <a:solidFill>
                  <a:schemeClr val="lt1"/>
                </a:solidFill>
              </a:rPr>
              <a:t>telefono</a:t>
            </a:r>
            <a:r>
              <a:rPr lang="en-US" dirty="0">
                <a:solidFill>
                  <a:schemeClr val="lt1"/>
                </a:solidFill>
              </a:rPr>
              <a:t> o </a:t>
            </a:r>
            <a:r>
              <a:rPr lang="en-US" dirty="0" err="1">
                <a:solidFill>
                  <a:schemeClr val="lt1"/>
                </a:solidFill>
              </a:rPr>
              <a:t>Ipad</a:t>
            </a:r>
            <a:r>
              <a:rPr lang="en-US" dirty="0">
                <a:solidFill>
                  <a:schemeClr val="lt1"/>
                </a:solidFill>
              </a:rPr>
              <a:t> ) o attender </a:t>
            </a:r>
            <a:r>
              <a:rPr lang="en-US" dirty="0" err="1">
                <a:solidFill>
                  <a:schemeClr val="lt1"/>
                </a:solidFill>
              </a:rPr>
              <a:t>en</a:t>
            </a:r>
            <a:r>
              <a:rPr lang="en-US" dirty="0">
                <a:solidFill>
                  <a:schemeClr val="lt1"/>
                </a:solidFill>
              </a:rPr>
              <a:t> persona.</a:t>
            </a:r>
          </a:p>
          <a:p>
            <a:pPr>
              <a:spcBef>
                <a:spcPts val="0"/>
              </a:spcBef>
            </a:pPr>
            <a:r>
              <a:rPr lang="en-US" dirty="0">
                <a:solidFill>
                  <a:schemeClr val="lt1"/>
                </a:solidFill>
              </a:rPr>
              <a:t>Fill out the Google form on the website – Under Student Resources</a:t>
            </a:r>
          </a:p>
          <a:p>
            <a:pPr>
              <a:spcBef>
                <a:spcPts val="0"/>
              </a:spcBef>
            </a:pPr>
            <a:r>
              <a:rPr lang="en-US" dirty="0" err="1">
                <a:solidFill>
                  <a:schemeClr val="lt1"/>
                </a:solidFill>
              </a:rPr>
              <a:t>Điền</a:t>
            </a:r>
            <a:r>
              <a:rPr lang="en-US" dirty="0">
                <a:solidFill>
                  <a:schemeClr val="lt1"/>
                </a:solidFill>
              </a:rPr>
              <a:t> </a:t>
            </a:r>
            <a:r>
              <a:rPr lang="en-US" dirty="0" err="1">
                <a:solidFill>
                  <a:schemeClr val="lt1"/>
                </a:solidFill>
              </a:rPr>
              <a:t>vào</a:t>
            </a:r>
            <a:r>
              <a:rPr lang="en-US" dirty="0">
                <a:solidFill>
                  <a:schemeClr val="lt1"/>
                </a:solidFill>
              </a:rPr>
              <a:t> đ</a:t>
            </a:r>
            <a:r>
              <a:rPr lang="vi-VN" dirty="0">
                <a:solidFill>
                  <a:schemeClr val="lt1"/>
                </a:solidFill>
              </a:rPr>
              <a:t>ơ</a:t>
            </a:r>
            <a:r>
              <a:rPr lang="en-US" dirty="0">
                <a:solidFill>
                  <a:schemeClr val="lt1"/>
                </a:solidFill>
              </a:rPr>
              <a:t>n </a:t>
            </a:r>
            <a:r>
              <a:rPr lang="en-US" dirty="0" err="1">
                <a:solidFill>
                  <a:schemeClr val="lt1"/>
                </a:solidFill>
              </a:rPr>
              <a:t>trên</a:t>
            </a:r>
            <a:r>
              <a:rPr lang="en-US" dirty="0">
                <a:solidFill>
                  <a:schemeClr val="lt1"/>
                </a:solidFill>
              </a:rPr>
              <a:t> </a:t>
            </a:r>
            <a:r>
              <a:rPr lang="en-US" dirty="0" err="1">
                <a:solidFill>
                  <a:schemeClr val="lt1"/>
                </a:solidFill>
              </a:rPr>
              <a:t>trang</a:t>
            </a:r>
            <a:r>
              <a:rPr lang="en-US" dirty="0">
                <a:solidFill>
                  <a:schemeClr val="lt1"/>
                </a:solidFill>
              </a:rPr>
              <a:t> </a:t>
            </a:r>
            <a:r>
              <a:rPr lang="en-US" dirty="0" err="1">
                <a:solidFill>
                  <a:schemeClr val="lt1"/>
                </a:solidFill>
              </a:rPr>
              <a:t>mạng</a:t>
            </a:r>
            <a:r>
              <a:rPr lang="en-US" dirty="0">
                <a:solidFill>
                  <a:schemeClr val="lt1"/>
                </a:solidFill>
              </a:rPr>
              <a:t> </a:t>
            </a:r>
            <a:r>
              <a:rPr lang="en-US" dirty="0" err="1">
                <a:solidFill>
                  <a:schemeClr val="lt1"/>
                </a:solidFill>
              </a:rPr>
              <a:t>của</a:t>
            </a:r>
            <a:r>
              <a:rPr lang="en-US" dirty="0">
                <a:solidFill>
                  <a:schemeClr val="lt1"/>
                </a:solidFill>
              </a:rPr>
              <a:t> tr</a:t>
            </a:r>
            <a:r>
              <a:rPr lang="vi-VN" dirty="0">
                <a:solidFill>
                  <a:schemeClr val="lt1"/>
                </a:solidFill>
              </a:rPr>
              <a:t>ư</a:t>
            </a:r>
            <a:r>
              <a:rPr lang="en-US" dirty="0" err="1">
                <a:solidFill>
                  <a:schemeClr val="lt1"/>
                </a:solidFill>
              </a:rPr>
              <a:t>ờng</a:t>
            </a:r>
            <a:r>
              <a:rPr lang="en-US" dirty="0">
                <a:solidFill>
                  <a:schemeClr val="lt1"/>
                </a:solidFill>
              </a:rPr>
              <a:t> – </a:t>
            </a:r>
            <a:r>
              <a:rPr lang="en-US" dirty="0" err="1">
                <a:solidFill>
                  <a:schemeClr val="lt1"/>
                </a:solidFill>
              </a:rPr>
              <a:t>Dưới</a:t>
            </a:r>
            <a:r>
              <a:rPr lang="en-US" dirty="0">
                <a:solidFill>
                  <a:schemeClr val="lt1"/>
                </a:solidFill>
              </a:rPr>
              <a:t> </a:t>
            </a:r>
            <a:r>
              <a:rPr lang="en-US" dirty="0" err="1">
                <a:solidFill>
                  <a:schemeClr val="lt1"/>
                </a:solidFill>
              </a:rPr>
              <a:t>mục</a:t>
            </a:r>
            <a:r>
              <a:rPr lang="en-US" dirty="0">
                <a:solidFill>
                  <a:schemeClr val="lt1"/>
                </a:solidFill>
              </a:rPr>
              <a:t> Student Resources </a:t>
            </a:r>
          </a:p>
          <a:p>
            <a:pPr>
              <a:spcBef>
                <a:spcPts val="0"/>
              </a:spcBef>
            </a:pPr>
            <a:r>
              <a:rPr lang="en-US" dirty="0" err="1">
                <a:solidFill>
                  <a:schemeClr val="lt1"/>
                </a:solidFill>
              </a:rPr>
              <a:t>Llenar</a:t>
            </a:r>
            <a:r>
              <a:rPr lang="en-US" dirty="0">
                <a:solidFill>
                  <a:schemeClr val="lt1"/>
                </a:solidFill>
              </a:rPr>
              <a:t> el </a:t>
            </a:r>
            <a:r>
              <a:rPr lang="en-US" dirty="0" err="1">
                <a:solidFill>
                  <a:schemeClr val="lt1"/>
                </a:solidFill>
              </a:rPr>
              <a:t>formato</a:t>
            </a:r>
            <a:r>
              <a:rPr lang="en-US" dirty="0">
                <a:solidFill>
                  <a:schemeClr val="lt1"/>
                </a:solidFill>
              </a:rPr>
              <a:t> Google </a:t>
            </a:r>
            <a:r>
              <a:rPr lang="en-US" dirty="0" err="1">
                <a:solidFill>
                  <a:schemeClr val="lt1"/>
                </a:solidFill>
              </a:rPr>
              <a:t>en</a:t>
            </a:r>
            <a:r>
              <a:rPr lang="en-US" dirty="0">
                <a:solidFill>
                  <a:schemeClr val="lt1"/>
                </a:solidFill>
              </a:rPr>
              <a:t> la </a:t>
            </a:r>
            <a:r>
              <a:rPr lang="en-US" dirty="0" err="1">
                <a:solidFill>
                  <a:schemeClr val="lt1"/>
                </a:solidFill>
              </a:rPr>
              <a:t>pagina</a:t>
            </a:r>
            <a:r>
              <a:rPr lang="en-US" dirty="0">
                <a:solidFill>
                  <a:schemeClr val="lt1"/>
                </a:solidFill>
              </a:rPr>
              <a:t> web- bajo Student Resources</a:t>
            </a:r>
          </a:p>
          <a:p>
            <a:pPr>
              <a:spcBef>
                <a:spcPts val="0"/>
              </a:spcBef>
            </a:pPr>
            <a:r>
              <a:rPr lang="en-US" dirty="0">
                <a:solidFill>
                  <a:schemeClr val="lt1"/>
                </a:solidFill>
              </a:rPr>
              <a:t>Deposit and insurance will be $30. You will receive $20 back if your Chromebook is returned.</a:t>
            </a:r>
          </a:p>
          <a:p>
            <a:pPr>
              <a:spcBef>
                <a:spcPts val="0"/>
              </a:spcBef>
            </a:pPr>
            <a:r>
              <a:rPr lang="en-US" dirty="0" err="1">
                <a:solidFill>
                  <a:schemeClr val="lt1"/>
                </a:solidFill>
              </a:rPr>
              <a:t>Đặt</a:t>
            </a:r>
            <a:r>
              <a:rPr lang="en-US" dirty="0">
                <a:solidFill>
                  <a:schemeClr val="lt1"/>
                </a:solidFill>
              </a:rPr>
              <a:t> </a:t>
            </a:r>
            <a:r>
              <a:rPr lang="en-US" dirty="0" err="1">
                <a:solidFill>
                  <a:schemeClr val="lt1"/>
                </a:solidFill>
              </a:rPr>
              <a:t>cọc</a:t>
            </a:r>
            <a:r>
              <a:rPr lang="en-US" dirty="0">
                <a:solidFill>
                  <a:schemeClr val="lt1"/>
                </a:solidFill>
              </a:rPr>
              <a:t> $30 </a:t>
            </a:r>
            <a:r>
              <a:rPr lang="en-US" dirty="0" err="1">
                <a:solidFill>
                  <a:schemeClr val="lt1"/>
                </a:solidFill>
              </a:rPr>
              <a:t>tiền</a:t>
            </a:r>
            <a:r>
              <a:rPr lang="en-US" dirty="0">
                <a:solidFill>
                  <a:schemeClr val="lt1"/>
                </a:solidFill>
              </a:rPr>
              <a:t> </a:t>
            </a:r>
            <a:r>
              <a:rPr lang="en-US" dirty="0" err="1">
                <a:solidFill>
                  <a:schemeClr val="lt1"/>
                </a:solidFill>
              </a:rPr>
              <a:t>bảo</a:t>
            </a:r>
            <a:r>
              <a:rPr lang="en-US" dirty="0">
                <a:solidFill>
                  <a:schemeClr val="lt1"/>
                </a:solidFill>
              </a:rPr>
              <a:t> </a:t>
            </a:r>
            <a:r>
              <a:rPr lang="en-US" dirty="0" err="1">
                <a:solidFill>
                  <a:schemeClr val="lt1"/>
                </a:solidFill>
              </a:rPr>
              <a:t>hiểm</a:t>
            </a:r>
            <a:r>
              <a:rPr lang="en-US" dirty="0">
                <a:solidFill>
                  <a:schemeClr val="lt1"/>
                </a:solidFill>
              </a:rPr>
              <a:t>. Sau </a:t>
            </a:r>
            <a:r>
              <a:rPr lang="en-US" dirty="0" err="1">
                <a:solidFill>
                  <a:schemeClr val="lt1"/>
                </a:solidFill>
              </a:rPr>
              <a:t>khi</a:t>
            </a:r>
            <a:r>
              <a:rPr lang="en-US" dirty="0">
                <a:solidFill>
                  <a:schemeClr val="lt1"/>
                </a:solidFill>
              </a:rPr>
              <a:t> </a:t>
            </a:r>
            <a:r>
              <a:rPr lang="en-US" dirty="0" err="1">
                <a:solidFill>
                  <a:schemeClr val="lt1"/>
                </a:solidFill>
              </a:rPr>
              <a:t>quý</a:t>
            </a:r>
            <a:r>
              <a:rPr lang="en-US" dirty="0">
                <a:solidFill>
                  <a:schemeClr val="lt1"/>
                </a:solidFill>
              </a:rPr>
              <a:t> </a:t>
            </a:r>
            <a:r>
              <a:rPr lang="en-US" dirty="0" err="1">
                <a:solidFill>
                  <a:schemeClr val="lt1"/>
                </a:solidFill>
              </a:rPr>
              <a:t>vị</a:t>
            </a:r>
            <a:r>
              <a:rPr lang="en-US" dirty="0">
                <a:solidFill>
                  <a:schemeClr val="lt1"/>
                </a:solidFill>
              </a:rPr>
              <a:t> </a:t>
            </a:r>
            <a:r>
              <a:rPr lang="en-US" dirty="0" err="1">
                <a:solidFill>
                  <a:schemeClr val="lt1"/>
                </a:solidFill>
              </a:rPr>
              <a:t>trả</a:t>
            </a:r>
            <a:r>
              <a:rPr lang="en-US" dirty="0">
                <a:solidFill>
                  <a:schemeClr val="lt1"/>
                </a:solidFill>
              </a:rPr>
              <a:t> </a:t>
            </a:r>
            <a:r>
              <a:rPr lang="en-US" dirty="0" err="1">
                <a:solidFill>
                  <a:schemeClr val="lt1"/>
                </a:solidFill>
              </a:rPr>
              <a:t>lại</a:t>
            </a:r>
            <a:r>
              <a:rPr lang="en-US" dirty="0">
                <a:solidFill>
                  <a:schemeClr val="lt1"/>
                </a:solidFill>
              </a:rPr>
              <a:t> Chromebook, </a:t>
            </a:r>
            <a:r>
              <a:rPr lang="en-US" dirty="0" err="1">
                <a:solidFill>
                  <a:schemeClr val="lt1"/>
                </a:solidFill>
              </a:rPr>
              <a:t>chúng</a:t>
            </a:r>
            <a:r>
              <a:rPr lang="en-US" dirty="0">
                <a:solidFill>
                  <a:schemeClr val="lt1"/>
                </a:solidFill>
              </a:rPr>
              <a:t> </a:t>
            </a:r>
            <a:r>
              <a:rPr lang="en-US" dirty="0" err="1">
                <a:solidFill>
                  <a:schemeClr val="lt1"/>
                </a:solidFill>
              </a:rPr>
              <a:t>tôi</a:t>
            </a:r>
            <a:r>
              <a:rPr lang="en-US" dirty="0">
                <a:solidFill>
                  <a:schemeClr val="lt1"/>
                </a:solidFill>
              </a:rPr>
              <a:t> </a:t>
            </a:r>
            <a:r>
              <a:rPr lang="en-US" dirty="0" err="1">
                <a:solidFill>
                  <a:schemeClr val="lt1"/>
                </a:solidFill>
              </a:rPr>
              <a:t>sẽ</a:t>
            </a:r>
            <a:r>
              <a:rPr lang="en-US" dirty="0">
                <a:solidFill>
                  <a:schemeClr val="lt1"/>
                </a:solidFill>
              </a:rPr>
              <a:t> </a:t>
            </a:r>
            <a:r>
              <a:rPr lang="en-US" dirty="0" err="1">
                <a:solidFill>
                  <a:schemeClr val="lt1"/>
                </a:solidFill>
              </a:rPr>
              <a:t>hoàn</a:t>
            </a:r>
            <a:r>
              <a:rPr lang="en-US" dirty="0">
                <a:solidFill>
                  <a:schemeClr val="lt1"/>
                </a:solidFill>
              </a:rPr>
              <a:t> </a:t>
            </a:r>
            <a:r>
              <a:rPr lang="en-US" dirty="0" err="1">
                <a:solidFill>
                  <a:schemeClr val="lt1"/>
                </a:solidFill>
              </a:rPr>
              <a:t>lại</a:t>
            </a:r>
            <a:r>
              <a:rPr lang="en-US" dirty="0">
                <a:solidFill>
                  <a:schemeClr val="lt1"/>
                </a:solidFill>
              </a:rPr>
              <a:t> $20 </a:t>
            </a:r>
            <a:r>
              <a:rPr lang="en-US" dirty="0" err="1">
                <a:solidFill>
                  <a:schemeClr val="lt1"/>
                </a:solidFill>
              </a:rPr>
              <a:t>cho</a:t>
            </a:r>
            <a:r>
              <a:rPr lang="en-US" dirty="0">
                <a:solidFill>
                  <a:schemeClr val="lt1"/>
                </a:solidFill>
              </a:rPr>
              <a:t> </a:t>
            </a:r>
            <a:r>
              <a:rPr lang="en-US" dirty="0" err="1">
                <a:solidFill>
                  <a:schemeClr val="lt1"/>
                </a:solidFill>
              </a:rPr>
              <a:t>quý</a:t>
            </a:r>
            <a:r>
              <a:rPr lang="en-US" dirty="0">
                <a:solidFill>
                  <a:schemeClr val="lt1"/>
                </a:solidFill>
              </a:rPr>
              <a:t> </a:t>
            </a:r>
            <a:r>
              <a:rPr lang="en-US" dirty="0" err="1">
                <a:solidFill>
                  <a:schemeClr val="lt1"/>
                </a:solidFill>
              </a:rPr>
              <a:t>vị</a:t>
            </a:r>
            <a:r>
              <a:rPr lang="en-US" dirty="0">
                <a:solidFill>
                  <a:schemeClr val="lt1"/>
                </a:solidFill>
              </a:rPr>
              <a:t>.</a:t>
            </a:r>
          </a:p>
          <a:p>
            <a:pPr>
              <a:spcBef>
                <a:spcPts val="0"/>
              </a:spcBef>
            </a:pPr>
            <a:r>
              <a:rPr lang="en-US" dirty="0">
                <a:solidFill>
                  <a:schemeClr val="lt1"/>
                </a:solidFill>
              </a:rPr>
              <a:t>Deposito y </a:t>
            </a:r>
            <a:r>
              <a:rPr lang="en-US" dirty="0" err="1">
                <a:solidFill>
                  <a:schemeClr val="lt1"/>
                </a:solidFill>
              </a:rPr>
              <a:t>aseguransa</a:t>
            </a:r>
            <a:r>
              <a:rPr lang="en-US" dirty="0">
                <a:solidFill>
                  <a:schemeClr val="lt1"/>
                </a:solidFill>
              </a:rPr>
              <a:t> son $30. Se les </a:t>
            </a:r>
            <a:r>
              <a:rPr lang="en-US" dirty="0" err="1">
                <a:solidFill>
                  <a:schemeClr val="lt1"/>
                </a:solidFill>
              </a:rPr>
              <a:t>devolvera</a:t>
            </a:r>
            <a:r>
              <a:rPr lang="en-US" dirty="0">
                <a:solidFill>
                  <a:schemeClr val="lt1"/>
                </a:solidFill>
              </a:rPr>
              <a:t> $20 </a:t>
            </a:r>
            <a:r>
              <a:rPr lang="en-US" dirty="0" err="1">
                <a:solidFill>
                  <a:schemeClr val="lt1"/>
                </a:solidFill>
              </a:rPr>
              <a:t>si</a:t>
            </a:r>
            <a:r>
              <a:rPr lang="en-US" dirty="0">
                <a:solidFill>
                  <a:schemeClr val="lt1"/>
                </a:solidFill>
              </a:rPr>
              <a:t> </a:t>
            </a:r>
            <a:r>
              <a:rPr lang="en-US" dirty="0" err="1">
                <a:solidFill>
                  <a:schemeClr val="lt1"/>
                </a:solidFill>
              </a:rPr>
              <a:t>su</a:t>
            </a:r>
            <a:r>
              <a:rPr lang="en-US" dirty="0">
                <a:solidFill>
                  <a:schemeClr val="lt1"/>
                </a:solidFill>
              </a:rPr>
              <a:t> </a:t>
            </a:r>
            <a:r>
              <a:rPr lang="en-US" dirty="0" err="1">
                <a:solidFill>
                  <a:schemeClr val="lt1"/>
                </a:solidFill>
              </a:rPr>
              <a:t>chromebook</a:t>
            </a:r>
            <a:r>
              <a:rPr lang="en-US" dirty="0">
                <a:solidFill>
                  <a:schemeClr val="lt1"/>
                </a:solidFill>
              </a:rPr>
              <a:t> es </a:t>
            </a:r>
            <a:r>
              <a:rPr lang="en-US" dirty="0" err="1">
                <a:solidFill>
                  <a:schemeClr val="lt1"/>
                </a:solidFill>
              </a:rPr>
              <a:t>deveulta</a:t>
            </a:r>
            <a:r>
              <a:rPr lang="en-US" dirty="0">
                <a:solidFill>
                  <a:schemeClr val="lt1"/>
                </a:solidFill>
              </a:rPr>
              <a:t> sin da</a:t>
            </a:r>
            <a:r>
              <a:rPr lang="es-MX" dirty="0" err="1">
                <a:solidFill>
                  <a:schemeClr val="lt1"/>
                </a:solidFill>
              </a:rPr>
              <a:t>ños</a:t>
            </a:r>
            <a:br>
              <a:rPr lang="en-US" dirty="0">
                <a:solidFill>
                  <a:schemeClr val="lt1"/>
                </a:solidFill>
              </a:rPr>
            </a:br>
            <a:br>
              <a:rPr lang="en-US" u="sng" dirty="0">
                <a:solidFill>
                  <a:schemeClr val="lt1"/>
                </a:solidFill>
              </a:rPr>
            </a:br>
            <a:r>
              <a:rPr lang="en-US" dirty="0">
                <a:solidFill>
                  <a:schemeClr val="lt1"/>
                </a:solidFill>
              </a:rPr>
              <a:t>Office Hours: Monday – Friday 7:30 – 4:00PM</a:t>
            </a:r>
            <a:br>
              <a:rPr lang="en-US" dirty="0">
                <a:solidFill>
                  <a:schemeClr val="lt1"/>
                </a:solidFill>
              </a:rPr>
            </a:br>
            <a:r>
              <a:rPr lang="en-US" dirty="0">
                <a:solidFill>
                  <a:schemeClr val="lt1"/>
                </a:solidFill>
              </a:rPr>
              <a:t>schedule pick up.</a:t>
            </a:r>
          </a:p>
        </p:txBody>
      </p:sp>
      <p:pic>
        <p:nvPicPr>
          <p:cNvPr id="4" name="Picture 3">
            <a:extLst>
              <a:ext uri="{FF2B5EF4-FFF2-40B4-BE49-F238E27FC236}">
                <a16:creationId xmlns:a16="http://schemas.microsoft.com/office/drawing/2014/main" id="{23613DA6-1D23-4A01-804E-6AC5DEA7B4B0}"/>
              </a:ext>
            </a:extLst>
          </p:cNvPr>
          <p:cNvPicPr>
            <a:picLocks noChangeAspect="1"/>
          </p:cNvPicPr>
          <p:nvPr/>
        </p:nvPicPr>
        <p:blipFill>
          <a:blip r:embed="rId5"/>
          <a:stretch>
            <a:fillRect/>
          </a:stretch>
        </p:blipFill>
        <p:spPr>
          <a:xfrm>
            <a:off x="7260135" y="1651269"/>
            <a:ext cx="4393409" cy="2730726"/>
          </a:xfrm>
          <a:prstGeom prst="rect">
            <a:avLst/>
          </a:prstGeom>
        </p:spPr>
      </p:pic>
      <p:pic>
        <p:nvPicPr>
          <p:cNvPr id="5" name="Picture 4">
            <a:extLst>
              <a:ext uri="{FF2B5EF4-FFF2-40B4-BE49-F238E27FC236}">
                <a16:creationId xmlns:a16="http://schemas.microsoft.com/office/drawing/2014/main" id="{F2E4F30E-4035-497D-8F3C-20D0615B7B1A}"/>
              </a:ext>
            </a:extLst>
          </p:cNvPr>
          <p:cNvPicPr>
            <a:picLocks noChangeAspect="1"/>
          </p:cNvPicPr>
          <p:nvPr/>
        </p:nvPicPr>
        <p:blipFill>
          <a:blip r:embed="rId6"/>
          <a:stretch>
            <a:fillRect/>
          </a:stretch>
        </p:blipFill>
        <p:spPr>
          <a:xfrm>
            <a:off x="7285234" y="4689261"/>
            <a:ext cx="3081249" cy="2041957"/>
          </a:xfrm>
          <a:prstGeom prst="rect">
            <a:avLst/>
          </a:prstGeom>
        </p:spPr>
      </p:pic>
      <p:pic>
        <p:nvPicPr>
          <p:cNvPr id="6" name="Audio 5">
            <a:hlinkClick r:id="" action="ppaction://media"/>
            <a:extLst>
              <a:ext uri="{FF2B5EF4-FFF2-40B4-BE49-F238E27FC236}">
                <a16:creationId xmlns:a16="http://schemas.microsoft.com/office/drawing/2014/main" id="{F683BA00-ABD8-4E7C-8D4B-2B209B419B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875"/>
    </mc:Choice>
    <mc:Fallback xmlns="">
      <p:transition spd="slow" advTm="9687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ctrTitle"/>
          </p:nvPr>
        </p:nvSpPr>
        <p:spPr>
          <a:xfrm>
            <a:off x="158294" y="203200"/>
            <a:ext cx="11360800" cy="2736800"/>
          </a:xfrm>
          <a:prstGeom prst="rect">
            <a:avLst/>
          </a:prstGeom>
        </p:spPr>
        <p:txBody>
          <a:bodyPr spcFirstLastPara="1" wrap="square" lIns="121900" tIns="121900" rIns="121900" bIns="121900" rtlCol="0" anchor="t" anchorCtr="0">
            <a:normAutofit/>
          </a:bodyPr>
          <a:lstStyle/>
          <a:p>
            <a:pPr algn="ctr">
              <a:spcBef>
                <a:spcPts val="0"/>
              </a:spcBef>
            </a:pPr>
            <a:r>
              <a:rPr lang="en" sz="3140" dirty="0">
                <a:solidFill>
                  <a:schemeClr val="accent2"/>
                </a:solidFill>
              </a:rPr>
              <a:t>GGAE Computer Open Lab</a:t>
            </a:r>
            <a:endParaRPr sz="3140" dirty="0">
              <a:solidFill>
                <a:schemeClr val="accent2"/>
              </a:solidFill>
            </a:endParaRPr>
          </a:p>
          <a:p>
            <a:pPr marL="609585">
              <a:spcBef>
                <a:spcPts val="0"/>
              </a:spcBef>
            </a:pPr>
            <a:endParaRPr sz="2384" i="1" dirty="0">
              <a:solidFill>
                <a:schemeClr val="lt1"/>
              </a:solidFill>
            </a:endParaRPr>
          </a:p>
        </p:txBody>
      </p:sp>
      <p:pic>
        <p:nvPicPr>
          <p:cNvPr id="228" name="Google Shape;228;p33"/>
          <p:cNvPicPr preferRelativeResize="0"/>
          <p:nvPr/>
        </p:nvPicPr>
        <p:blipFill>
          <a:blip r:embed="rId5">
            <a:alphaModFix/>
          </a:blip>
          <a:stretch>
            <a:fillRect/>
          </a:stretch>
        </p:blipFill>
        <p:spPr>
          <a:xfrm>
            <a:off x="9527684" y="3853076"/>
            <a:ext cx="2333600" cy="1667400"/>
          </a:xfrm>
          <a:prstGeom prst="rect">
            <a:avLst/>
          </a:prstGeom>
          <a:noFill/>
          <a:ln>
            <a:noFill/>
          </a:ln>
        </p:spPr>
      </p:pic>
      <p:sp>
        <p:nvSpPr>
          <p:cNvPr id="229" name="Google Shape;229;p33"/>
          <p:cNvSpPr txBox="1"/>
          <p:nvPr/>
        </p:nvSpPr>
        <p:spPr>
          <a:xfrm>
            <a:off x="328084" y="658511"/>
            <a:ext cx="11533200" cy="2831119"/>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 sz="2933" b="1" dirty="0">
                <a:solidFill>
                  <a:srgbClr val="FCDE32"/>
                </a:solidFill>
              </a:rPr>
              <a:t>The Computer lab will be available for 2 hours a week. Monday and Thursday 11:15-12:15PM </a:t>
            </a:r>
            <a:r>
              <a:rPr lang="en-US" sz="2933" b="1" dirty="0">
                <a:solidFill>
                  <a:srgbClr val="FCDE32"/>
                </a:solidFill>
              </a:rPr>
              <a:t>in</a:t>
            </a:r>
            <a:r>
              <a:rPr lang="en" sz="2933" b="1" dirty="0">
                <a:solidFill>
                  <a:srgbClr val="FCDE32"/>
                </a:solidFill>
              </a:rPr>
              <a:t> Room H-2 </a:t>
            </a:r>
            <a:r>
              <a:rPr lang="en-US" sz="2933" b="1" dirty="0">
                <a:solidFill>
                  <a:srgbClr val="FCDE32"/>
                </a:solidFill>
              </a:rPr>
              <a:t>and 5:00PM-6:00PM in Room H-3.</a:t>
            </a:r>
            <a:endParaRPr sz="2933" b="1" dirty="0">
              <a:solidFill>
                <a:srgbClr val="FCDE32"/>
              </a:solidFill>
            </a:endParaRPr>
          </a:p>
          <a:p>
            <a:pPr>
              <a:buClr>
                <a:schemeClr val="dk1"/>
              </a:buClr>
              <a:buSzPts val="1100"/>
            </a:pPr>
            <a:r>
              <a:rPr lang="en" sz="2133" dirty="0">
                <a:solidFill>
                  <a:schemeClr val="lt1"/>
                </a:solidFill>
              </a:rPr>
              <a:t>-Phòng lab máy vi tính sẽ mở cửa 2 giờ mỗi tuần </a:t>
            </a:r>
            <a:r>
              <a:rPr lang="en" sz="2133" i="1" dirty="0">
                <a:solidFill>
                  <a:schemeClr val="lt1"/>
                </a:solidFill>
              </a:rPr>
              <a:t>Thứ 2 và Thứ 5 từ 11:15 - 12:15 </a:t>
            </a:r>
            <a:r>
              <a:rPr lang="en-US" sz="2133" i="1" dirty="0" err="1">
                <a:solidFill>
                  <a:schemeClr val="lt1"/>
                </a:solidFill>
              </a:rPr>
              <a:t>tại</a:t>
            </a:r>
            <a:r>
              <a:rPr lang="en" sz="2133" i="1" dirty="0">
                <a:solidFill>
                  <a:schemeClr val="lt1"/>
                </a:solidFill>
              </a:rPr>
              <a:t> </a:t>
            </a:r>
            <a:r>
              <a:rPr lang="en" sz="2133" dirty="0">
                <a:solidFill>
                  <a:schemeClr val="lt1"/>
                </a:solidFill>
              </a:rPr>
              <a:t>Phòng H-2 </a:t>
            </a:r>
            <a:r>
              <a:rPr lang="en-US" sz="2133" dirty="0" err="1">
                <a:solidFill>
                  <a:schemeClr val="lt1"/>
                </a:solidFill>
              </a:rPr>
              <a:t>và</a:t>
            </a:r>
            <a:r>
              <a:rPr lang="en-US" sz="2133" dirty="0">
                <a:solidFill>
                  <a:schemeClr val="lt1"/>
                </a:solidFill>
              </a:rPr>
              <a:t> </a:t>
            </a:r>
            <a:r>
              <a:rPr lang="en-US" sz="2133" dirty="0" err="1">
                <a:solidFill>
                  <a:schemeClr val="lt1"/>
                </a:solidFill>
              </a:rPr>
              <a:t>từ</a:t>
            </a:r>
            <a:r>
              <a:rPr lang="en-US" sz="2133" dirty="0">
                <a:solidFill>
                  <a:schemeClr val="lt1"/>
                </a:solidFill>
              </a:rPr>
              <a:t> 5:00 – 6:00 </a:t>
            </a:r>
            <a:r>
              <a:rPr lang="en-US" sz="2133" dirty="0" err="1">
                <a:solidFill>
                  <a:schemeClr val="lt1"/>
                </a:solidFill>
              </a:rPr>
              <a:t>chiều</a:t>
            </a:r>
            <a:r>
              <a:rPr lang="en-US" sz="2133" dirty="0">
                <a:solidFill>
                  <a:schemeClr val="lt1"/>
                </a:solidFill>
              </a:rPr>
              <a:t> </a:t>
            </a:r>
            <a:r>
              <a:rPr lang="en-US" sz="2133" dirty="0" err="1">
                <a:solidFill>
                  <a:schemeClr val="lt1"/>
                </a:solidFill>
              </a:rPr>
              <a:t>tại</a:t>
            </a:r>
            <a:r>
              <a:rPr lang="en-US" sz="2133" dirty="0">
                <a:solidFill>
                  <a:schemeClr val="lt1"/>
                </a:solidFill>
              </a:rPr>
              <a:t> </a:t>
            </a:r>
            <a:r>
              <a:rPr lang="en-US" sz="2133" dirty="0" err="1">
                <a:solidFill>
                  <a:schemeClr val="lt1"/>
                </a:solidFill>
              </a:rPr>
              <a:t>Phòng</a:t>
            </a:r>
            <a:r>
              <a:rPr lang="en-US" sz="2133" dirty="0">
                <a:solidFill>
                  <a:schemeClr val="lt1"/>
                </a:solidFill>
              </a:rPr>
              <a:t> H-3</a:t>
            </a:r>
            <a:endParaRPr sz="2133" i="1" dirty="0">
              <a:solidFill>
                <a:schemeClr val="lt1"/>
              </a:solidFill>
            </a:endParaRPr>
          </a:p>
          <a:p>
            <a:pPr>
              <a:buClr>
                <a:schemeClr val="dk1"/>
              </a:buClr>
              <a:buSzPts val="1100"/>
            </a:pPr>
            <a:r>
              <a:rPr lang="en" sz="2133" dirty="0">
                <a:solidFill>
                  <a:schemeClr val="lt1"/>
                </a:solidFill>
              </a:rPr>
              <a:t>-El laboratorio de computación estará disponible 2 horas a la semana </a:t>
            </a:r>
            <a:r>
              <a:rPr lang="en" sz="2133" i="1" dirty="0">
                <a:solidFill>
                  <a:schemeClr val="lt1"/>
                </a:solidFill>
              </a:rPr>
              <a:t>lunes y Jueves 11:15 a 12:15 </a:t>
            </a:r>
            <a:r>
              <a:rPr lang="en" sz="2133" dirty="0">
                <a:solidFill>
                  <a:schemeClr val="lt1"/>
                </a:solidFill>
              </a:rPr>
              <a:t>Salón: H-2 </a:t>
            </a:r>
            <a:r>
              <a:rPr lang="en-US" sz="2133" dirty="0">
                <a:solidFill>
                  <a:schemeClr val="lt1"/>
                </a:solidFill>
              </a:rPr>
              <a:t>Y de 5:00PM-6:00PM </a:t>
            </a:r>
            <a:r>
              <a:rPr lang="en-US" sz="2133" dirty="0" err="1">
                <a:solidFill>
                  <a:schemeClr val="lt1"/>
                </a:solidFill>
              </a:rPr>
              <a:t>en</a:t>
            </a:r>
            <a:r>
              <a:rPr lang="en-US" sz="2133" dirty="0">
                <a:solidFill>
                  <a:schemeClr val="lt1"/>
                </a:solidFill>
              </a:rPr>
              <a:t> el salon H-3</a:t>
            </a:r>
            <a:endParaRPr sz="2133" i="1" dirty="0">
              <a:solidFill>
                <a:schemeClr val="lt1"/>
              </a:solidFill>
            </a:endParaRPr>
          </a:p>
          <a:p>
            <a:endParaRPr sz="2400" dirty="0"/>
          </a:p>
        </p:txBody>
      </p:sp>
      <p:sp>
        <p:nvSpPr>
          <p:cNvPr id="230" name="Google Shape;230;p33"/>
          <p:cNvSpPr txBox="1"/>
          <p:nvPr/>
        </p:nvSpPr>
        <p:spPr>
          <a:xfrm>
            <a:off x="328084" y="2713187"/>
            <a:ext cx="9589889" cy="3733995"/>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 sz="2400" b="1" dirty="0">
                <a:solidFill>
                  <a:srgbClr val="FCDE32"/>
                </a:solidFill>
              </a:rPr>
              <a:t>If you need help:</a:t>
            </a:r>
            <a:endParaRPr sz="2400" b="1" dirty="0">
              <a:solidFill>
                <a:srgbClr val="FCDE32"/>
              </a:solidFill>
            </a:endParaRPr>
          </a:p>
          <a:p>
            <a:pPr marL="609585" indent="-457189">
              <a:buClr>
                <a:schemeClr val="lt1"/>
              </a:buClr>
              <a:buSzPts val="1800"/>
              <a:buChar char="●"/>
            </a:pPr>
            <a:r>
              <a:rPr lang="en" sz="2400" dirty="0">
                <a:solidFill>
                  <a:schemeClr val="lt1"/>
                </a:solidFill>
              </a:rPr>
              <a:t>Learn Typing - </a:t>
            </a:r>
            <a:r>
              <a:rPr lang="en" sz="2133" i="1" dirty="0">
                <a:solidFill>
                  <a:schemeClr val="lt1"/>
                </a:solidFill>
              </a:rPr>
              <a:t>Học đánh máy - Aprenda mecanografia</a:t>
            </a:r>
            <a:endParaRPr sz="2133" i="1" dirty="0">
              <a:solidFill>
                <a:schemeClr val="lt1"/>
              </a:solidFill>
            </a:endParaRPr>
          </a:p>
          <a:p>
            <a:pPr marL="609585" indent="-457189">
              <a:buClr>
                <a:schemeClr val="lt1"/>
              </a:buClr>
              <a:buSzPts val="1800"/>
              <a:buChar char="●"/>
            </a:pPr>
            <a:r>
              <a:rPr lang="en" sz="2400" dirty="0">
                <a:solidFill>
                  <a:schemeClr val="lt1"/>
                </a:solidFill>
              </a:rPr>
              <a:t>Get zoom help (navigate tools) -</a:t>
            </a:r>
            <a:r>
              <a:rPr lang="en" sz="2133" dirty="0">
                <a:solidFill>
                  <a:schemeClr val="lt1"/>
                </a:solidFill>
              </a:rPr>
              <a:t> </a:t>
            </a:r>
            <a:r>
              <a:rPr lang="en" sz="2133" i="1" dirty="0">
                <a:solidFill>
                  <a:schemeClr val="lt1"/>
                </a:solidFill>
              </a:rPr>
              <a:t>Hỗ trợ chỉ dẫn sử dụng zoom (cách dùng các công cụ) -  Obtenga ayuda con zoom (herramientas para navegar)</a:t>
            </a:r>
            <a:endParaRPr sz="2133" i="1" dirty="0">
              <a:solidFill>
                <a:schemeClr val="lt1"/>
              </a:solidFill>
            </a:endParaRPr>
          </a:p>
          <a:p>
            <a:pPr marL="609585" indent="-457189">
              <a:buClr>
                <a:schemeClr val="lt1"/>
              </a:buClr>
              <a:buSzPts val="1800"/>
              <a:buChar char="●"/>
            </a:pPr>
            <a:r>
              <a:rPr lang="en" sz="2400" dirty="0">
                <a:solidFill>
                  <a:schemeClr val="lt1"/>
                </a:solidFill>
              </a:rPr>
              <a:t>Get chromebook help (navigate tools) - </a:t>
            </a:r>
            <a:r>
              <a:rPr lang="en" sz="2133" i="1" dirty="0">
                <a:solidFill>
                  <a:schemeClr val="lt1"/>
                </a:solidFill>
              </a:rPr>
              <a:t>Hỗ trợ chỉ dẫn sử dụng Chromebook (cách dùng các công cụ) - Obtenga ayuda con Chromebooks (herramientas para navegar)</a:t>
            </a:r>
            <a:endParaRPr sz="2133" i="1" dirty="0">
              <a:solidFill>
                <a:schemeClr val="lt1"/>
              </a:solidFill>
            </a:endParaRPr>
          </a:p>
          <a:p>
            <a:pPr marL="609585" indent="-457189">
              <a:buClr>
                <a:schemeClr val="lt1"/>
              </a:buClr>
              <a:buSzPts val="1800"/>
              <a:buChar char="●"/>
            </a:pPr>
            <a:r>
              <a:rPr lang="en" sz="2400" dirty="0">
                <a:solidFill>
                  <a:schemeClr val="lt1"/>
                </a:solidFill>
              </a:rPr>
              <a:t>Learn how to navigate gmail and school .net account -</a:t>
            </a:r>
            <a:r>
              <a:rPr lang="en" sz="2133" dirty="0">
                <a:solidFill>
                  <a:schemeClr val="lt1"/>
                </a:solidFill>
              </a:rPr>
              <a:t> </a:t>
            </a:r>
            <a:r>
              <a:rPr lang="en" sz="2133" i="1" dirty="0">
                <a:solidFill>
                  <a:schemeClr val="lt1"/>
                </a:solidFill>
              </a:rPr>
              <a:t>Học cách sử dụng gmail và tài khoản .net của trường  - Aprenda a navegar gmail y su cuenta .net de la escuela</a:t>
            </a:r>
            <a:endParaRPr sz="2133" i="1" dirty="0">
              <a:solidFill>
                <a:schemeClr val="lt1"/>
              </a:solidFill>
            </a:endParaRPr>
          </a:p>
        </p:txBody>
      </p:sp>
      <p:pic>
        <p:nvPicPr>
          <p:cNvPr id="5" name="Audio 4">
            <a:hlinkClick r:id="" action="ppaction://media"/>
            <a:extLst>
              <a:ext uri="{FF2B5EF4-FFF2-40B4-BE49-F238E27FC236}">
                <a16:creationId xmlns:a16="http://schemas.microsoft.com/office/drawing/2014/main" id="{42AA2947-84B1-406F-97FE-83F72A152E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458"/>
    </mc:Choice>
    <mc:Fallback xmlns="">
      <p:transition spd="slow" advTm="5645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B303-8883-4627-8495-9659D7AB67F8}"/>
              </a:ext>
            </a:extLst>
          </p:cNvPr>
          <p:cNvSpPr>
            <a:spLocks noGrp="1"/>
          </p:cNvSpPr>
          <p:nvPr>
            <p:ph type="ctrTitle"/>
          </p:nvPr>
        </p:nvSpPr>
        <p:spPr>
          <a:xfrm>
            <a:off x="426466" y="-24995"/>
            <a:ext cx="11339067" cy="1193842"/>
          </a:xfrm>
        </p:spPr>
        <p:txBody>
          <a:bodyPr>
            <a:noAutofit/>
          </a:bodyPr>
          <a:lstStyle/>
          <a:p>
            <a:pPr algn="ctr"/>
            <a:r>
              <a:rPr lang="en-US" b="1" dirty="0">
                <a:solidFill>
                  <a:schemeClr val="accent2"/>
                </a:solidFill>
              </a:rPr>
              <a:t>Community Resources!</a:t>
            </a:r>
          </a:p>
        </p:txBody>
      </p:sp>
      <p:sp>
        <p:nvSpPr>
          <p:cNvPr id="3" name="TextBox 2">
            <a:extLst>
              <a:ext uri="{FF2B5EF4-FFF2-40B4-BE49-F238E27FC236}">
                <a16:creationId xmlns:a16="http://schemas.microsoft.com/office/drawing/2014/main" id="{2ABBF2A4-B7A7-403A-8FB0-CF21926E5BE6}"/>
              </a:ext>
            </a:extLst>
          </p:cNvPr>
          <p:cNvSpPr txBox="1"/>
          <p:nvPr/>
        </p:nvSpPr>
        <p:spPr>
          <a:xfrm>
            <a:off x="426466" y="1035245"/>
            <a:ext cx="3088924" cy="5524589"/>
          </a:xfrm>
          <a:prstGeom prst="rect">
            <a:avLst/>
          </a:prstGeom>
          <a:noFill/>
        </p:spPr>
        <p:txBody>
          <a:bodyPr wrap="square" rtlCol="0">
            <a:spAutoFit/>
          </a:bodyPr>
          <a:lstStyle/>
          <a:p>
            <a:r>
              <a:rPr lang="en-US" sz="2200" b="1" dirty="0">
                <a:solidFill>
                  <a:schemeClr val="accent2"/>
                </a:solidFill>
              </a:rPr>
              <a:t>Do you need help with:</a:t>
            </a:r>
          </a:p>
          <a:p>
            <a:pPr marL="380990" indent="-380990">
              <a:buFontTx/>
              <a:buChar char="-"/>
            </a:pPr>
            <a:r>
              <a:rPr lang="en-US" sz="2200" b="1" dirty="0">
                <a:solidFill>
                  <a:schemeClr val="accent2"/>
                </a:solidFill>
              </a:rPr>
              <a:t>Food</a:t>
            </a:r>
          </a:p>
          <a:p>
            <a:pPr marL="380990" indent="-380990">
              <a:buFontTx/>
              <a:buChar char="-"/>
            </a:pPr>
            <a:r>
              <a:rPr lang="en-US" sz="2200" b="1" dirty="0">
                <a:solidFill>
                  <a:schemeClr val="accent2"/>
                </a:solidFill>
              </a:rPr>
              <a:t>Housing</a:t>
            </a:r>
          </a:p>
          <a:p>
            <a:pPr marL="380990" indent="-380990">
              <a:buFontTx/>
              <a:buChar char="-"/>
            </a:pPr>
            <a:r>
              <a:rPr lang="en-US" sz="2200" b="1" dirty="0">
                <a:solidFill>
                  <a:schemeClr val="accent2"/>
                </a:solidFill>
              </a:rPr>
              <a:t>Healthcare</a:t>
            </a:r>
          </a:p>
          <a:p>
            <a:pPr marL="380990" indent="-380990">
              <a:buFontTx/>
              <a:buChar char="-"/>
            </a:pPr>
            <a:r>
              <a:rPr lang="en-US" sz="2200" b="1" dirty="0">
                <a:solidFill>
                  <a:schemeClr val="accent2"/>
                </a:solidFill>
              </a:rPr>
              <a:t>Mental health</a:t>
            </a:r>
          </a:p>
          <a:p>
            <a:pPr marL="380990" indent="-380990">
              <a:buFontTx/>
              <a:buChar char="-"/>
            </a:pPr>
            <a:r>
              <a:rPr lang="en-US" sz="2200" b="1" dirty="0">
                <a:solidFill>
                  <a:schemeClr val="accent2"/>
                </a:solidFill>
              </a:rPr>
              <a:t>Immigration</a:t>
            </a:r>
          </a:p>
          <a:p>
            <a:pPr marL="380990" indent="-380990">
              <a:buFontTx/>
              <a:buChar char="-"/>
            </a:pPr>
            <a:r>
              <a:rPr lang="en-US" sz="2200" b="1" dirty="0">
                <a:solidFill>
                  <a:schemeClr val="accent2"/>
                </a:solidFill>
              </a:rPr>
              <a:t>Transportation</a:t>
            </a:r>
          </a:p>
          <a:p>
            <a:pPr marL="380990" indent="-380990">
              <a:buFontTx/>
              <a:buChar char="-"/>
            </a:pPr>
            <a:r>
              <a:rPr lang="en-US" sz="2200" b="1" dirty="0">
                <a:solidFill>
                  <a:schemeClr val="accent2"/>
                </a:solidFill>
              </a:rPr>
              <a:t>Finding a job</a:t>
            </a:r>
          </a:p>
          <a:p>
            <a:r>
              <a:rPr lang="en-US" sz="2200" b="1" dirty="0">
                <a:solidFill>
                  <a:schemeClr val="accent2"/>
                </a:solidFill>
              </a:rPr>
              <a:t>Turn to page 42 in the student handbook! We have a list of resources in our community! If you cannot attend school due to these reasons, please let us know and we can try to help you</a:t>
            </a:r>
            <a:r>
              <a:rPr lang="en-US" sz="2300" b="1" dirty="0">
                <a:solidFill>
                  <a:schemeClr val="accent2"/>
                </a:solidFill>
              </a:rPr>
              <a:t>!</a:t>
            </a:r>
          </a:p>
        </p:txBody>
      </p:sp>
      <p:sp>
        <p:nvSpPr>
          <p:cNvPr id="4" name="Rectangle 3">
            <a:extLst>
              <a:ext uri="{FF2B5EF4-FFF2-40B4-BE49-F238E27FC236}">
                <a16:creationId xmlns:a16="http://schemas.microsoft.com/office/drawing/2014/main" id="{1D1EE3D4-B061-4C88-ADC2-C3E8DEA61F75}"/>
              </a:ext>
            </a:extLst>
          </p:cNvPr>
          <p:cNvSpPr/>
          <p:nvPr/>
        </p:nvSpPr>
        <p:spPr>
          <a:xfrm>
            <a:off x="3977470" y="1047537"/>
            <a:ext cx="3386010" cy="5940088"/>
          </a:xfrm>
          <a:prstGeom prst="rect">
            <a:avLst/>
          </a:prstGeom>
        </p:spPr>
        <p:txBody>
          <a:bodyPr wrap="square">
            <a:spAutoFit/>
          </a:bodyPr>
          <a:lstStyle/>
          <a:p>
            <a:r>
              <a:rPr lang="vi-VN" sz="1900" b="1" dirty="0">
                <a:solidFill>
                  <a:schemeClr val="bg1"/>
                </a:solidFill>
              </a:rPr>
              <a:t>Nếu quý vị cần giúp đỡ về:</a:t>
            </a:r>
          </a:p>
          <a:p>
            <a:pPr>
              <a:buFont typeface="Arial" panose="020B0604020202020204" pitchFamily="34" charset="0"/>
              <a:buChar char="•"/>
            </a:pPr>
            <a:r>
              <a:rPr lang="en-US" sz="1900" b="1" dirty="0" err="1">
                <a:solidFill>
                  <a:schemeClr val="bg1"/>
                </a:solidFill>
              </a:rPr>
              <a:t>Thực</a:t>
            </a:r>
            <a:r>
              <a:rPr lang="en-US" sz="1900" b="1" dirty="0">
                <a:solidFill>
                  <a:schemeClr val="bg1"/>
                </a:solidFill>
              </a:rPr>
              <a:t> </a:t>
            </a:r>
            <a:r>
              <a:rPr lang="en-US" sz="1900" b="1" dirty="0" err="1">
                <a:solidFill>
                  <a:schemeClr val="bg1"/>
                </a:solidFill>
              </a:rPr>
              <a:t>phẩm</a:t>
            </a:r>
            <a:endParaRPr lang="vi-VN" sz="1900" b="1" dirty="0">
              <a:solidFill>
                <a:schemeClr val="bg1"/>
              </a:solidFill>
            </a:endParaRPr>
          </a:p>
          <a:p>
            <a:pPr>
              <a:buFont typeface="Arial" panose="020B0604020202020204" pitchFamily="34" charset="0"/>
              <a:buChar char="•"/>
            </a:pPr>
            <a:r>
              <a:rPr lang="vi-VN" sz="1900" b="1" dirty="0">
                <a:solidFill>
                  <a:schemeClr val="bg1"/>
                </a:solidFill>
              </a:rPr>
              <a:t>Chỗ ở</a:t>
            </a:r>
          </a:p>
          <a:p>
            <a:pPr>
              <a:buFont typeface="Arial" panose="020B0604020202020204" pitchFamily="34" charset="0"/>
              <a:buChar char="•"/>
            </a:pPr>
            <a:r>
              <a:rPr lang="vi-VN" sz="1900" b="1" dirty="0">
                <a:solidFill>
                  <a:schemeClr val="bg1"/>
                </a:solidFill>
              </a:rPr>
              <a:t>Chăm sóc y tế</a:t>
            </a:r>
          </a:p>
          <a:p>
            <a:pPr>
              <a:buFont typeface="Arial" panose="020B0604020202020204" pitchFamily="34" charset="0"/>
              <a:buChar char="•"/>
            </a:pPr>
            <a:r>
              <a:rPr lang="vi-VN" sz="1900" b="1" dirty="0">
                <a:solidFill>
                  <a:schemeClr val="bg1"/>
                </a:solidFill>
              </a:rPr>
              <a:t>Sức khỏe tinh thần</a:t>
            </a:r>
          </a:p>
          <a:p>
            <a:pPr>
              <a:buFont typeface="Arial" panose="020B0604020202020204" pitchFamily="34" charset="0"/>
              <a:buChar char="•"/>
            </a:pPr>
            <a:r>
              <a:rPr lang="vi-VN" sz="1900" b="1" dirty="0">
                <a:solidFill>
                  <a:schemeClr val="bg1"/>
                </a:solidFill>
              </a:rPr>
              <a:t>Nhập cư</a:t>
            </a:r>
          </a:p>
          <a:p>
            <a:pPr>
              <a:buFont typeface="Arial" panose="020B0604020202020204" pitchFamily="34" charset="0"/>
              <a:buChar char="•"/>
            </a:pPr>
            <a:r>
              <a:rPr lang="vi-VN" sz="1900" b="1" dirty="0">
                <a:solidFill>
                  <a:schemeClr val="bg1"/>
                </a:solidFill>
              </a:rPr>
              <a:t>Phương tiện đi lại</a:t>
            </a:r>
          </a:p>
          <a:p>
            <a:pPr>
              <a:buFont typeface="Arial" panose="020B0604020202020204" pitchFamily="34" charset="0"/>
              <a:buChar char="•"/>
            </a:pPr>
            <a:r>
              <a:rPr lang="vi-VN" sz="1900" b="1" dirty="0">
                <a:solidFill>
                  <a:schemeClr val="bg1"/>
                </a:solidFill>
              </a:rPr>
              <a:t>Tìm việc làm</a:t>
            </a:r>
            <a:endParaRPr lang="en-US" sz="1900" b="1" dirty="0">
              <a:solidFill>
                <a:schemeClr val="bg1"/>
              </a:solidFill>
            </a:endParaRPr>
          </a:p>
          <a:p>
            <a:pPr>
              <a:buFont typeface="Arial" panose="020B0604020202020204" pitchFamily="34" charset="0"/>
              <a:buChar char="•"/>
            </a:pPr>
            <a:endParaRPr lang="vi-VN" sz="1900" b="1" dirty="0">
              <a:solidFill>
                <a:schemeClr val="bg1"/>
              </a:solidFill>
            </a:endParaRPr>
          </a:p>
          <a:p>
            <a:r>
              <a:rPr lang="vi-VN" sz="1900" b="1" dirty="0">
                <a:solidFill>
                  <a:schemeClr val="bg1"/>
                </a:solidFill>
              </a:rPr>
              <a:t>Vui lòng xem trang </a:t>
            </a:r>
            <a:r>
              <a:rPr lang="en-US" sz="1900" b="1" dirty="0">
                <a:solidFill>
                  <a:schemeClr val="bg1"/>
                </a:solidFill>
              </a:rPr>
              <a:t>42</a:t>
            </a:r>
            <a:r>
              <a:rPr lang="vi-VN" sz="1900" b="1" dirty="0">
                <a:solidFill>
                  <a:schemeClr val="bg1"/>
                </a:solidFill>
              </a:rPr>
              <a:t> trong quyển sổ tay để biết thêm các thông tin.  Chúng tôi có một danh sách các tổ chức giúp đỡ những vấn đề này. Nếu quý vị không thể đến trường vì những lý do trên, vui lòng cho chúng tôi biết. Chúng tôi sẽ cố gắng giúp đỡ quý vị</a:t>
            </a:r>
          </a:p>
          <a:p>
            <a:r>
              <a:rPr lang="vi-VN" sz="1900" b="1" dirty="0">
                <a:solidFill>
                  <a:schemeClr val="accent2"/>
                </a:solidFill>
              </a:rPr>
              <a:t> </a:t>
            </a:r>
          </a:p>
        </p:txBody>
      </p:sp>
      <p:sp>
        <p:nvSpPr>
          <p:cNvPr id="5" name="Rectangle 4">
            <a:extLst>
              <a:ext uri="{FF2B5EF4-FFF2-40B4-BE49-F238E27FC236}">
                <a16:creationId xmlns:a16="http://schemas.microsoft.com/office/drawing/2014/main" id="{23F2CFC1-D741-42ED-AA7B-03D4C4F006A1}"/>
              </a:ext>
            </a:extLst>
          </p:cNvPr>
          <p:cNvSpPr/>
          <p:nvPr/>
        </p:nvSpPr>
        <p:spPr>
          <a:xfrm>
            <a:off x="7683217" y="954304"/>
            <a:ext cx="3515832" cy="6247864"/>
          </a:xfrm>
          <a:prstGeom prst="rect">
            <a:avLst/>
          </a:prstGeom>
        </p:spPr>
        <p:txBody>
          <a:bodyPr wrap="square">
            <a:spAutoFit/>
          </a:bodyPr>
          <a:lstStyle/>
          <a:p>
            <a:r>
              <a:rPr lang="es-ES" sz="2000" b="1" dirty="0">
                <a:solidFill>
                  <a:schemeClr val="bg1"/>
                </a:solidFill>
              </a:rPr>
              <a:t>Necesita ayuda con:</a:t>
            </a:r>
          </a:p>
          <a:p>
            <a:r>
              <a:rPr lang="es-ES" sz="2000" b="1" dirty="0">
                <a:solidFill>
                  <a:schemeClr val="bg1"/>
                </a:solidFill>
              </a:rPr>
              <a:t>Comida</a:t>
            </a:r>
          </a:p>
          <a:p>
            <a:r>
              <a:rPr lang="es-ES" sz="2000" b="1" dirty="0">
                <a:solidFill>
                  <a:schemeClr val="bg1"/>
                </a:solidFill>
              </a:rPr>
              <a:t>Vivienda</a:t>
            </a:r>
          </a:p>
          <a:p>
            <a:r>
              <a:rPr lang="es-ES" sz="2000" b="1" dirty="0">
                <a:solidFill>
                  <a:schemeClr val="bg1"/>
                </a:solidFill>
              </a:rPr>
              <a:t>Cuidado de salud</a:t>
            </a:r>
          </a:p>
          <a:p>
            <a:r>
              <a:rPr lang="es-ES" sz="2000" b="1" dirty="0">
                <a:solidFill>
                  <a:schemeClr val="bg1"/>
                </a:solidFill>
              </a:rPr>
              <a:t>Salud Mental</a:t>
            </a:r>
          </a:p>
          <a:p>
            <a:r>
              <a:rPr lang="es-ES" sz="2000" b="1" dirty="0" err="1">
                <a:solidFill>
                  <a:schemeClr val="bg1"/>
                </a:solidFill>
              </a:rPr>
              <a:t>Immigración</a:t>
            </a:r>
            <a:endParaRPr lang="es-ES" sz="2000" b="1" dirty="0">
              <a:solidFill>
                <a:schemeClr val="bg1"/>
              </a:solidFill>
            </a:endParaRPr>
          </a:p>
          <a:p>
            <a:r>
              <a:rPr lang="es-ES" sz="2000" b="1" dirty="0">
                <a:solidFill>
                  <a:schemeClr val="bg1"/>
                </a:solidFill>
              </a:rPr>
              <a:t>Transporte</a:t>
            </a:r>
          </a:p>
          <a:p>
            <a:r>
              <a:rPr lang="es-ES" sz="2000" b="1" dirty="0">
                <a:solidFill>
                  <a:schemeClr val="bg1"/>
                </a:solidFill>
              </a:rPr>
              <a:t>Encontrar trabajo</a:t>
            </a:r>
          </a:p>
          <a:p>
            <a:endParaRPr lang="es-ES" sz="2000" b="1" dirty="0">
              <a:solidFill>
                <a:schemeClr val="bg1"/>
              </a:solidFill>
              <a:latin typeface="Arial" panose="020B0604020202020204" pitchFamily="34" charset="0"/>
            </a:endParaRPr>
          </a:p>
          <a:p>
            <a:r>
              <a:rPr lang="es-ES" sz="2000" b="1" dirty="0">
                <a:solidFill>
                  <a:schemeClr val="bg1"/>
                </a:solidFill>
                <a:latin typeface="Arial" panose="020B0604020202020204" pitchFamily="34" charset="0"/>
              </a:rPr>
              <a:t>Voltee a la pagina 42 del libro del estudiante! Tenemos una lista de recursos en nuestra comunidad! Si usted no puede asistir a la escuela por estas razones, por favor déjenos saber y nosotros trataremos de ayudarle.</a:t>
            </a:r>
          </a:p>
          <a:p>
            <a:r>
              <a:rPr lang="es-ES" sz="2000" b="1" dirty="0">
                <a:solidFill>
                  <a:schemeClr val="bg1"/>
                </a:solidFill>
                <a:latin typeface="Arial" panose="020B0604020202020204" pitchFamily="34" charset="0"/>
              </a:rPr>
              <a:t> </a:t>
            </a:r>
          </a:p>
        </p:txBody>
      </p:sp>
      <p:pic>
        <p:nvPicPr>
          <p:cNvPr id="6" name="Picture 5">
            <a:extLst>
              <a:ext uri="{FF2B5EF4-FFF2-40B4-BE49-F238E27FC236}">
                <a16:creationId xmlns:a16="http://schemas.microsoft.com/office/drawing/2014/main" id="{124E1E6D-AE62-4443-A67A-98CD4C4837CE}"/>
              </a:ext>
            </a:extLst>
          </p:cNvPr>
          <p:cNvPicPr>
            <a:picLocks noChangeAspect="1"/>
          </p:cNvPicPr>
          <p:nvPr/>
        </p:nvPicPr>
        <p:blipFill>
          <a:blip r:embed="rId4"/>
          <a:stretch>
            <a:fillRect/>
          </a:stretch>
        </p:blipFill>
        <p:spPr>
          <a:xfrm>
            <a:off x="10002681" y="1982851"/>
            <a:ext cx="1922721" cy="1446149"/>
          </a:xfrm>
          <a:prstGeom prst="rect">
            <a:avLst/>
          </a:prstGeom>
        </p:spPr>
      </p:pic>
      <p:pic>
        <p:nvPicPr>
          <p:cNvPr id="7" name="Picture 6">
            <a:extLst>
              <a:ext uri="{FF2B5EF4-FFF2-40B4-BE49-F238E27FC236}">
                <a16:creationId xmlns:a16="http://schemas.microsoft.com/office/drawing/2014/main" id="{239B66A8-D5CC-42B4-9EF2-CE9BA36D9F8F}"/>
              </a:ext>
            </a:extLst>
          </p:cNvPr>
          <p:cNvPicPr>
            <a:picLocks noChangeAspect="1"/>
          </p:cNvPicPr>
          <p:nvPr/>
        </p:nvPicPr>
        <p:blipFill>
          <a:blip r:embed="rId5"/>
          <a:stretch>
            <a:fillRect/>
          </a:stretch>
        </p:blipFill>
        <p:spPr>
          <a:xfrm>
            <a:off x="10412284" y="287006"/>
            <a:ext cx="1513118" cy="1521061"/>
          </a:xfrm>
          <a:prstGeom prst="rect">
            <a:avLst/>
          </a:prstGeom>
        </p:spPr>
      </p:pic>
      <p:pic>
        <p:nvPicPr>
          <p:cNvPr id="9" name="Audio 8">
            <a:hlinkClick r:id="" action="ppaction://media"/>
            <a:extLst>
              <a:ext uri="{FF2B5EF4-FFF2-40B4-BE49-F238E27FC236}">
                <a16:creationId xmlns:a16="http://schemas.microsoft.com/office/drawing/2014/main" id="{D7ABFE8B-F037-49FD-8546-52BD774495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3946476"/>
      </p:ext>
    </p:extLst>
  </p:cSld>
  <p:clrMapOvr>
    <a:masterClrMapping/>
  </p:clrMapOvr>
  <mc:AlternateContent xmlns:mc="http://schemas.openxmlformats.org/markup-compatibility/2006" xmlns:p14="http://schemas.microsoft.com/office/powerpoint/2010/main">
    <mc:Choice Requires="p14">
      <p:transition spd="slow" p14:dur="2000" advTm="51255"/>
    </mc:Choice>
    <mc:Fallback xmlns="">
      <p:transition spd="slow" advTm="5125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nextCondLst>
                <p:cond evt="onClick" delay="0">
                  <p:tgtEl>
                    <p:spTgt spid="9"/>
                  </p:tgtEl>
                </p:cond>
              </p:nextCondLst>
            </p:seq>
            <p:audio isNarration="1">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p:nvPr/>
        </p:nvSpPr>
        <p:spPr>
          <a:xfrm>
            <a:off x="415600" y="495767"/>
            <a:ext cx="6887600" cy="7140376"/>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US" sz="3200" dirty="0">
                <a:solidFill>
                  <a:schemeClr val="lt1"/>
                </a:solidFill>
              </a:rPr>
              <a:t>First and Last </a:t>
            </a:r>
            <a:r>
              <a:rPr lang="en" sz="3200" dirty="0">
                <a:solidFill>
                  <a:schemeClr val="lt1"/>
                </a:solidFill>
              </a:rPr>
              <a:t>Name – Tên </a:t>
            </a:r>
            <a:r>
              <a:rPr lang="en-US" sz="3200" dirty="0" err="1">
                <a:solidFill>
                  <a:schemeClr val="lt1"/>
                </a:solidFill>
              </a:rPr>
              <a:t>và</a:t>
            </a:r>
            <a:r>
              <a:rPr lang="en-US" sz="3200" dirty="0">
                <a:solidFill>
                  <a:schemeClr val="lt1"/>
                </a:solidFill>
              </a:rPr>
              <a:t> </a:t>
            </a:r>
            <a:r>
              <a:rPr lang="en-US" sz="3200" dirty="0" err="1">
                <a:solidFill>
                  <a:schemeClr val="lt1"/>
                </a:solidFill>
              </a:rPr>
              <a:t>Họ</a:t>
            </a:r>
            <a:r>
              <a:rPr lang="en" sz="3200" dirty="0">
                <a:solidFill>
                  <a:schemeClr val="lt1"/>
                </a:solidFill>
              </a:rPr>
              <a:t> - Nombre</a:t>
            </a:r>
            <a:endParaRPr sz="3200" dirty="0">
              <a:solidFill>
                <a:schemeClr val="lt1"/>
              </a:solidFill>
            </a:endParaRPr>
          </a:p>
          <a:p>
            <a:pPr>
              <a:buClr>
                <a:schemeClr val="dk1"/>
              </a:buClr>
              <a:buSzPts val="1100"/>
            </a:pPr>
            <a:endParaRPr sz="3200" dirty="0">
              <a:solidFill>
                <a:schemeClr val="lt1"/>
              </a:solidFill>
            </a:endParaRPr>
          </a:p>
          <a:p>
            <a:r>
              <a:rPr lang="en" sz="3200" dirty="0">
                <a:solidFill>
                  <a:schemeClr val="lt1"/>
                </a:solidFill>
              </a:rPr>
              <a:t>Student ID - Mã số học viên-ID Estudiantil</a:t>
            </a:r>
            <a:endParaRPr sz="3200" dirty="0">
              <a:solidFill>
                <a:schemeClr val="lt1"/>
              </a:solidFill>
            </a:endParaRPr>
          </a:p>
          <a:p>
            <a:endParaRPr sz="3200" dirty="0">
              <a:solidFill>
                <a:schemeClr val="lt1"/>
              </a:solidFill>
            </a:endParaRPr>
          </a:p>
          <a:p>
            <a:r>
              <a:rPr lang="en" sz="3200" dirty="0">
                <a:solidFill>
                  <a:schemeClr val="lt1"/>
                </a:solidFill>
              </a:rPr>
              <a:t>School email- Địa chỉ email của trường - correo electrónico </a:t>
            </a:r>
            <a:endParaRPr sz="3200" dirty="0">
              <a:solidFill>
                <a:schemeClr val="lt1"/>
              </a:solidFill>
            </a:endParaRPr>
          </a:p>
          <a:p>
            <a:endParaRPr lang="en-US" sz="3200" dirty="0">
              <a:solidFill>
                <a:schemeClr val="lt1"/>
              </a:solidFill>
            </a:endParaRPr>
          </a:p>
          <a:p>
            <a:r>
              <a:rPr lang="en-US" sz="3200" dirty="0">
                <a:solidFill>
                  <a:schemeClr val="lt1"/>
                </a:solidFill>
              </a:rPr>
              <a:t>Student Password – </a:t>
            </a:r>
            <a:r>
              <a:rPr lang="en-US" sz="3200" dirty="0" err="1">
                <a:solidFill>
                  <a:schemeClr val="lt1"/>
                </a:solidFill>
              </a:rPr>
              <a:t>Mật</a:t>
            </a:r>
            <a:r>
              <a:rPr lang="en-US" sz="3200" dirty="0">
                <a:solidFill>
                  <a:schemeClr val="lt1"/>
                </a:solidFill>
              </a:rPr>
              <a:t> </a:t>
            </a:r>
            <a:r>
              <a:rPr lang="en-US" sz="3200" dirty="0" err="1">
                <a:solidFill>
                  <a:schemeClr val="lt1"/>
                </a:solidFill>
              </a:rPr>
              <a:t>Mã</a:t>
            </a:r>
            <a:r>
              <a:rPr lang="en-US" sz="3200" dirty="0">
                <a:solidFill>
                  <a:schemeClr val="lt1"/>
                </a:solidFill>
              </a:rPr>
              <a:t> Email </a:t>
            </a:r>
            <a:r>
              <a:rPr lang="en-US" sz="3200" dirty="0" err="1">
                <a:solidFill>
                  <a:schemeClr val="lt1"/>
                </a:solidFill>
              </a:rPr>
              <a:t>Của</a:t>
            </a:r>
            <a:r>
              <a:rPr lang="en-US" sz="3200" dirty="0">
                <a:solidFill>
                  <a:schemeClr val="lt1"/>
                </a:solidFill>
              </a:rPr>
              <a:t> Tr</a:t>
            </a:r>
            <a:r>
              <a:rPr lang="vi-VN" sz="3200" dirty="0">
                <a:solidFill>
                  <a:schemeClr val="lt1"/>
                </a:solidFill>
              </a:rPr>
              <a:t>ư</a:t>
            </a:r>
            <a:r>
              <a:rPr lang="en-US" sz="3200" dirty="0" err="1">
                <a:solidFill>
                  <a:schemeClr val="lt1"/>
                </a:solidFill>
              </a:rPr>
              <a:t>ờng</a:t>
            </a:r>
            <a:endParaRPr lang="en-US" sz="3200" dirty="0">
              <a:solidFill>
                <a:schemeClr val="lt1"/>
              </a:solidFill>
            </a:endParaRPr>
          </a:p>
          <a:p>
            <a:endParaRPr lang="en-US" sz="3200" dirty="0">
              <a:solidFill>
                <a:schemeClr val="lt1"/>
              </a:solidFill>
            </a:endParaRPr>
          </a:p>
          <a:p>
            <a:r>
              <a:rPr lang="en-US" sz="3200" dirty="0">
                <a:solidFill>
                  <a:schemeClr val="lt1"/>
                </a:solidFill>
              </a:rPr>
              <a:t>Use the small paper you received when you entered</a:t>
            </a:r>
          </a:p>
        </p:txBody>
      </p:sp>
      <p:pic>
        <p:nvPicPr>
          <p:cNvPr id="2" name="Picture 1">
            <a:extLst>
              <a:ext uri="{FF2B5EF4-FFF2-40B4-BE49-F238E27FC236}">
                <a16:creationId xmlns:a16="http://schemas.microsoft.com/office/drawing/2014/main" id="{CEEF90B2-91F3-4195-8930-114D30542B90}"/>
              </a:ext>
            </a:extLst>
          </p:cNvPr>
          <p:cNvPicPr>
            <a:picLocks noChangeAspect="1"/>
          </p:cNvPicPr>
          <p:nvPr/>
        </p:nvPicPr>
        <p:blipFill>
          <a:blip r:embed="rId5"/>
          <a:stretch>
            <a:fillRect/>
          </a:stretch>
        </p:blipFill>
        <p:spPr>
          <a:xfrm>
            <a:off x="7797800" y="495767"/>
            <a:ext cx="3886200" cy="5681170"/>
          </a:xfrm>
          <a:prstGeom prst="rect">
            <a:avLst/>
          </a:prstGeom>
        </p:spPr>
      </p:pic>
      <p:pic>
        <p:nvPicPr>
          <p:cNvPr id="6" name="Audio 5">
            <a:hlinkClick r:id="" action="ppaction://media"/>
            <a:extLst>
              <a:ext uri="{FF2B5EF4-FFF2-40B4-BE49-F238E27FC236}">
                <a16:creationId xmlns:a16="http://schemas.microsoft.com/office/drawing/2014/main" id="{04A5D03D-F15C-4798-883D-8590EC2B06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11"/>
    </mc:Choice>
    <mc:Fallback xmlns="">
      <p:transition spd="slow" advTm="3271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ctrTitle"/>
          </p:nvPr>
        </p:nvSpPr>
        <p:spPr>
          <a:xfrm>
            <a:off x="415600" y="219592"/>
            <a:ext cx="11360800" cy="2736800"/>
          </a:xfrm>
          <a:prstGeom prst="rect">
            <a:avLst/>
          </a:prstGeom>
        </p:spPr>
        <p:txBody>
          <a:bodyPr spcFirstLastPara="1" wrap="square" lIns="121900" tIns="121900" rIns="121900" bIns="121900" rtlCol="0" anchor="t" anchorCtr="0">
            <a:noAutofit/>
          </a:bodyPr>
          <a:lstStyle/>
          <a:p>
            <a:pPr algn="ctr">
              <a:spcBef>
                <a:spcPts val="0"/>
              </a:spcBef>
              <a:buSzPts val="990"/>
            </a:pPr>
            <a:r>
              <a:rPr lang="en" sz="4693" dirty="0">
                <a:solidFill>
                  <a:srgbClr val="E69138"/>
                </a:solidFill>
              </a:rPr>
              <a:t>LEAD at Garden Grove Adult Education</a:t>
            </a:r>
            <a:endParaRPr sz="3333" dirty="0">
              <a:solidFill>
                <a:srgbClr val="E69138"/>
              </a:solidFill>
            </a:endParaRPr>
          </a:p>
        </p:txBody>
      </p:sp>
      <p:sp>
        <p:nvSpPr>
          <p:cNvPr id="2" name="Subtitle 1">
            <a:extLst>
              <a:ext uri="{FF2B5EF4-FFF2-40B4-BE49-F238E27FC236}">
                <a16:creationId xmlns:a16="http://schemas.microsoft.com/office/drawing/2014/main" id="{E3E09FDC-32AA-4418-8F6B-854809533866}"/>
              </a:ext>
            </a:extLst>
          </p:cNvPr>
          <p:cNvSpPr>
            <a:spLocks noGrp="1"/>
          </p:cNvSpPr>
          <p:nvPr>
            <p:ph type="subTitle" idx="1"/>
          </p:nvPr>
        </p:nvSpPr>
        <p:spPr/>
        <p:txBody>
          <a:bodyPr/>
          <a:lstStyle/>
          <a:p>
            <a:endParaRPr lang="en-US"/>
          </a:p>
        </p:txBody>
      </p:sp>
      <p:pic>
        <p:nvPicPr>
          <p:cNvPr id="91" name="Google Shape;91;p18"/>
          <p:cNvPicPr preferRelativeResize="0"/>
          <p:nvPr/>
        </p:nvPicPr>
        <p:blipFill>
          <a:blip r:embed="rId5">
            <a:alphaModFix/>
          </a:blip>
          <a:stretch>
            <a:fillRect/>
          </a:stretch>
        </p:blipFill>
        <p:spPr>
          <a:xfrm>
            <a:off x="637551" y="1015149"/>
            <a:ext cx="4503065" cy="5527368"/>
          </a:xfrm>
          <a:prstGeom prst="rect">
            <a:avLst/>
          </a:prstGeom>
          <a:noFill/>
          <a:ln>
            <a:noFill/>
          </a:ln>
        </p:spPr>
      </p:pic>
      <p:sp>
        <p:nvSpPr>
          <p:cNvPr id="93" name="Google Shape;93;p18"/>
          <p:cNvSpPr txBox="1"/>
          <p:nvPr/>
        </p:nvSpPr>
        <p:spPr>
          <a:xfrm>
            <a:off x="5388850" y="5194964"/>
            <a:ext cx="6043433" cy="1723508"/>
          </a:xfrm>
          <a:prstGeom prst="rect">
            <a:avLst/>
          </a:prstGeom>
          <a:noFill/>
          <a:ln>
            <a:noFill/>
          </a:ln>
        </p:spPr>
        <p:txBody>
          <a:bodyPr spcFirstLastPara="1" wrap="square" lIns="121900" tIns="121900" rIns="121900" bIns="121900" anchor="t" anchorCtr="0">
            <a:spAutoFit/>
          </a:bodyPr>
          <a:lstStyle/>
          <a:p>
            <a:pPr algn="ctr"/>
            <a:r>
              <a:rPr lang="en" sz="2400" dirty="0">
                <a:solidFill>
                  <a:schemeClr val="lt1"/>
                </a:solidFill>
              </a:rPr>
              <a:t>**This is in your student handbook page 8 - Mục này nằm ở trang 8 trong quyển sổ tay học viên - Esta en la página 8 de su manual estudiantil </a:t>
            </a:r>
            <a:endParaRPr sz="2400" dirty="0">
              <a:solidFill>
                <a:schemeClr val="lt1"/>
              </a:solidFill>
            </a:endParaRPr>
          </a:p>
        </p:txBody>
      </p:sp>
      <p:pic>
        <p:nvPicPr>
          <p:cNvPr id="8" name="Picture 7">
            <a:extLst>
              <a:ext uri="{FF2B5EF4-FFF2-40B4-BE49-F238E27FC236}">
                <a16:creationId xmlns:a16="http://schemas.microsoft.com/office/drawing/2014/main" id="{24E3BF88-573F-4F2F-BAFF-CE0C24F1ED98}"/>
              </a:ext>
            </a:extLst>
          </p:cNvPr>
          <p:cNvPicPr>
            <a:picLocks noChangeAspect="1"/>
          </p:cNvPicPr>
          <p:nvPr/>
        </p:nvPicPr>
        <p:blipFill>
          <a:blip r:embed="rId6"/>
          <a:stretch>
            <a:fillRect/>
          </a:stretch>
        </p:blipFill>
        <p:spPr>
          <a:xfrm>
            <a:off x="5388850" y="1042033"/>
            <a:ext cx="4494035" cy="2736800"/>
          </a:xfrm>
          <a:prstGeom prst="rect">
            <a:avLst/>
          </a:prstGeom>
        </p:spPr>
      </p:pic>
      <p:pic>
        <p:nvPicPr>
          <p:cNvPr id="9" name="Picture 8">
            <a:extLst>
              <a:ext uri="{FF2B5EF4-FFF2-40B4-BE49-F238E27FC236}">
                <a16:creationId xmlns:a16="http://schemas.microsoft.com/office/drawing/2014/main" id="{36EF1609-0AE1-498F-AB0C-7ECE813E190C}"/>
              </a:ext>
            </a:extLst>
          </p:cNvPr>
          <p:cNvPicPr>
            <a:picLocks noChangeAspect="1"/>
          </p:cNvPicPr>
          <p:nvPr/>
        </p:nvPicPr>
        <p:blipFill>
          <a:blip r:embed="rId7"/>
          <a:stretch>
            <a:fillRect/>
          </a:stretch>
        </p:blipFill>
        <p:spPr>
          <a:xfrm>
            <a:off x="8638098" y="3361950"/>
            <a:ext cx="3357711" cy="1920998"/>
          </a:xfrm>
          <a:prstGeom prst="rect">
            <a:avLst/>
          </a:prstGeom>
        </p:spPr>
      </p:pic>
      <p:pic>
        <p:nvPicPr>
          <p:cNvPr id="4" name="Audio 3">
            <a:hlinkClick r:id="" action="ppaction://media"/>
            <a:extLst>
              <a:ext uri="{FF2B5EF4-FFF2-40B4-BE49-F238E27FC236}">
                <a16:creationId xmlns:a16="http://schemas.microsoft.com/office/drawing/2014/main" id="{C351E9E7-B18D-4DF9-BB6C-4FEB793182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40"/>
    </mc:Choice>
    <mc:Fallback xmlns="">
      <p:transition spd="slow" advTm="1634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isNarration="1">
              <p:cMediaNode vol="80000" mute="1">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3D2495-BA37-4C84-9615-BC9803A97774}"/>
              </a:ext>
            </a:extLst>
          </p:cNvPr>
          <p:cNvSpPr/>
          <p:nvPr/>
        </p:nvSpPr>
        <p:spPr>
          <a:xfrm>
            <a:off x="6877878" y="2304032"/>
            <a:ext cx="4136125" cy="1569660"/>
          </a:xfrm>
          <a:prstGeom prst="rect">
            <a:avLst/>
          </a:prstGeom>
        </p:spPr>
        <p:txBody>
          <a:bodyPr wrap="square">
            <a:spAutoFit/>
          </a:bodyPr>
          <a:lstStyle/>
          <a:p>
            <a:r>
              <a:rPr lang="en-US" sz="3200" dirty="0">
                <a:solidFill>
                  <a:schemeClr val="bg1"/>
                </a:solidFill>
                <a:hlinkClick r:id="rId2">
                  <a:extLst>
                    <a:ext uri="{A12FA001-AC4F-418D-AE19-62706E023703}">
                      <ahyp:hlinkClr xmlns:ahyp="http://schemas.microsoft.com/office/drawing/2018/hyperlinkcolor" val="tx"/>
                    </a:ext>
                  </a:extLst>
                </a:hlinkClick>
              </a:rPr>
              <a:t>ae.ggusd.us/media/1968/ggae-lead-video-jan-2022.mp4</a:t>
            </a:r>
            <a:endParaRPr lang="en-US" sz="3200" dirty="0">
              <a:solidFill>
                <a:schemeClr val="bg1"/>
              </a:solidFill>
            </a:endParaRPr>
          </a:p>
        </p:txBody>
      </p:sp>
      <p:pic>
        <p:nvPicPr>
          <p:cNvPr id="5" name="Google Shape;91;p18">
            <a:extLst>
              <a:ext uri="{FF2B5EF4-FFF2-40B4-BE49-F238E27FC236}">
                <a16:creationId xmlns:a16="http://schemas.microsoft.com/office/drawing/2014/main" id="{0B58ADEA-FB97-4962-9E10-2B6D7EA159C0}"/>
              </a:ext>
            </a:extLst>
          </p:cNvPr>
          <p:cNvPicPr preferRelativeResize="0"/>
          <p:nvPr/>
        </p:nvPicPr>
        <p:blipFill>
          <a:blip r:embed="rId3">
            <a:alphaModFix/>
          </a:blip>
          <a:stretch>
            <a:fillRect/>
          </a:stretch>
        </p:blipFill>
        <p:spPr>
          <a:xfrm>
            <a:off x="671910" y="526168"/>
            <a:ext cx="4503065" cy="5527368"/>
          </a:xfrm>
          <a:prstGeom prst="rect">
            <a:avLst/>
          </a:prstGeom>
          <a:noFill/>
          <a:ln>
            <a:noFill/>
          </a:ln>
        </p:spPr>
      </p:pic>
    </p:spTree>
    <p:extLst>
      <p:ext uri="{BB962C8B-B14F-4D97-AF65-F5344CB8AC3E}">
        <p14:creationId xmlns:p14="http://schemas.microsoft.com/office/powerpoint/2010/main" val="1550684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p:nvPr/>
        </p:nvSpPr>
        <p:spPr>
          <a:xfrm>
            <a:off x="5792033" y="0"/>
            <a:ext cx="6240800" cy="2687555"/>
          </a:xfrm>
          <a:prstGeom prst="rect">
            <a:avLst/>
          </a:prstGeom>
          <a:noFill/>
          <a:ln>
            <a:noFill/>
          </a:ln>
        </p:spPr>
        <p:txBody>
          <a:bodyPr spcFirstLastPara="1" wrap="square" lIns="121900" tIns="121900" rIns="121900" bIns="121900" anchor="t" anchorCtr="0">
            <a:spAutoFit/>
          </a:bodyPr>
          <a:lstStyle/>
          <a:p>
            <a:pPr algn="ctr">
              <a:buClr>
                <a:schemeClr val="dk1"/>
              </a:buClr>
              <a:buSzPts val="990"/>
            </a:pPr>
            <a:r>
              <a:rPr lang="en" sz="2133">
                <a:solidFill>
                  <a:schemeClr val="lt1"/>
                </a:solidFill>
              </a:rPr>
              <a:t>Please look at our course catalog on </a:t>
            </a:r>
            <a:r>
              <a:rPr lang="en" sz="2133" b="1">
                <a:solidFill>
                  <a:srgbClr val="E69138"/>
                </a:solidFill>
              </a:rPr>
              <a:t>ae.ggusd.us</a:t>
            </a:r>
            <a:endParaRPr sz="2133" b="1">
              <a:solidFill>
                <a:srgbClr val="E69138"/>
              </a:solidFill>
            </a:endParaRPr>
          </a:p>
          <a:p>
            <a:pPr algn="ctr">
              <a:buClr>
                <a:schemeClr val="dk1"/>
              </a:buClr>
              <a:buSzPts val="990"/>
            </a:pPr>
            <a:r>
              <a:rPr lang="en" sz="2133">
                <a:solidFill>
                  <a:schemeClr val="lt1"/>
                </a:solidFill>
              </a:rPr>
              <a:t>Vui lòng xem danh mục khóa học trên trang </a:t>
            </a:r>
            <a:r>
              <a:rPr lang="en" sz="2133" b="1">
                <a:solidFill>
                  <a:srgbClr val="E69138"/>
                </a:solidFill>
              </a:rPr>
              <a:t>ae.ggusd.us</a:t>
            </a:r>
            <a:endParaRPr sz="2133" b="1">
              <a:solidFill>
                <a:schemeClr val="lt1"/>
              </a:solidFill>
            </a:endParaRPr>
          </a:p>
          <a:p>
            <a:pPr algn="ctr">
              <a:buClr>
                <a:schemeClr val="dk1"/>
              </a:buClr>
              <a:buSzPts val="990"/>
            </a:pPr>
            <a:r>
              <a:rPr lang="en" sz="2133">
                <a:solidFill>
                  <a:schemeClr val="lt1"/>
                </a:solidFill>
              </a:rPr>
              <a:t>Por favor consulte nuestro catálogo de cursos en </a:t>
            </a:r>
            <a:r>
              <a:rPr lang="en" sz="2133" b="1">
                <a:solidFill>
                  <a:srgbClr val="E69138"/>
                </a:solidFill>
              </a:rPr>
              <a:t>ae. ggusd.us</a:t>
            </a:r>
            <a:endParaRPr sz="2133" b="1">
              <a:solidFill>
                <a:schemeClr val="lt1"/>
              </a:solidFill>
            </a:endParaRPr>
          </a:p>
          <a:p>
            <a:pPr algn="ctr">
              <a:buClr>
                <a:schemeClr val="dk1"/>
              </a:buClr>
              <a:buSzPts val="990"/>
            </a:pPr>
            <a:endParaRPr sz="2800">
              <a:solidFill>
                <a:schemeClr val="lt1"/>
              </a:solidFill>
            </a:endParaRPr>
          </a:p>
          <a:p>
            <a:endParaRPr sz="2400"/>
          </a:p>
        </p:txBody>
      </p:sp>
      <p:grpSp>
        <p:nvGrpSpPr>
          <p:cNvPr id="148" name="Google Shape;148;p23"/>
          <p:cNvGrpSpPr/>
          <p:nvPr/>
        </p:nvGrpSpPr>
        <p:grpSpPr>
          <a:xfrm>
            <a:off x="6178633" y="2178664"/>
            <a:ext cx="4331667" cy="4753119"/>
            <a:chOff x="4572000" y="1187673"/>
            <a:chExt cx="3248750" cy="3564839"/>
          </a:xfrm>
        </p:grpSpPr>
        <p:sp>
          <p:nvSpPr>
            <p:cNvPr id="149" name="Google Shape;149;p23"/>
            <p:cNvSpPr txBox="1"/>
            <p:nvPr/>
          </p:nvSpPr>
          <p:spPr>
            <a:xfrm>
              <a:off x="4621650" y="1535063"/>
              <a:ext cx="1127700" cy="1261661"/>
            </a:xfrm>
            <a:prstGeom prst="rect">
              <a:avLst/>
            </a:prstGeom>
            <a:noFill/>
            <a:ln>
              <a:noFill/>
            </a:ln>
          </p:spPr>
          <p:txBody>
            <a:bodyPr spcFirstLastPara="1" wrap="square" lIns="121900" tIns="121900" rIns="121900" bIns="121900" anchor="t" anchorCtr="0">
              <a:spAutoFit/>
            </a:bodyPr>
            <a:lstStyle/>
            <a:p>
              <a:r>
                <a:rPr lang="en" sz="1733" b="1" dirty="0">
                  <a:solidFill>
                    <a:schemeClr val="lt1"/>
                  </a:solidFill>
                </a:rPr>
                <a:t>English</a:t>
              </a:r>
              <a:endParaRPr sz="1733" b="1" dirty="0">
                <a:solidFill>
                  <a:schemeClr val="lt1"/>
                </a:solidFill>
              </a:endParaRPr>
            </a:p>
            <a:p>
              <a:r>
                <a:rPr lang="en" sz="1733" b="1" dirty="0">
                  <a:solidFill>
                    <a:schemeClr val="lt1"/>
                  </a:solidFill>
                </a:rPr>
                <a:t>Tiếng Anh</a:t>
              </a:r>
              <a:endParaRPr sz="1733" b="1" dirty="0">
                <a:solidFill>
                  <a:schemeClr val="lt1"/>
                </a:solidFill>
              </a:endParaRPr>
            </a:p>
            <a:p>
              <a:r>
                <a:rPr lang="en" sz="1733" b="1" dirty="0">
                  <a:solidFill>
                    <a:schemeClr val="lt1"/>
                  </a:solidFill>
                </a:rPr>
                <a:t>Ingles – </a:t>
              </a:r>
              <a:r>
                <a:rPr lang="en-US" sz="1733" b="1" dirty="0">
                  <a:solidFill>
                    <a:schemeClr val="lt1"/>
                  </a:solidFill>
                </a:rPr>
                <a:t>page 10</a:t>
              </a:r>
              <a:endParaRPr sz="1733" b="1" dirty="0">
                <a:solidFill>
                  <a:schemeClr val="lt1"/>
                </a:solidFill>
              </a:endParaRPr>
            </a:p>
            <a:p>
              <a:endParaRPr sz="2400" b="1" dirty="0">
                <a:solidFill>
                  <a:schemeClr val="lt1"/>
                </a:solidFill>
              </a:endParaRPr>
            </a:p>
          </p:txBody>
        </p:sp>
        <p:sp>
          <p:nvSpPr>
            <p:cNvPr id="150" name="Google Shape;150;p23"/>
            <p:cNvSpPr txBox="1"/>
            <p:nvPr/>
          </p:nvSpPr>
          <p:spPr>
            <a:xfrm>
              <a:off x="4572000" y="2849000"/>
              <a:ext cx="1227000" cy="1061655"/>
            </a:xfrm>
            <a:prstGeom prst="rect">
              <a:avLst/>
            </a:prstGeom>
            <a:noFill/>
            <a:ln>
              <a:noFill/>
            </a:ln>
          </p:spPr>
          <p:txBody>
            <a:bodyPr spcFirstLastPara="1" wrap="square" lIns="121900" tIns="121900" rIns="121900" bIns="121900" anchor="t" anchorCtr="0">
              <a:spAutoFit/>
            </a:bodyPr>
            <a:lstStyle/>
            <a:p>
              <a:r>
                <a:rPr lang="en" sz="1733" b="1" dirty="0">
                  <a:solidFill>
                    <a:schemeClr val="lt1"/>
                  </a:solidFill>
                </a:rPr>
                <a:t>Vietnamese </a:t>
              </a:r>
              <a:endParaRPr sz="1733" b="1" dirty="0">
                <a:solidFill>
                  <a:schemeClr val="lt1"/>
                </a:solidFill>
              </a:endParaRPr>
            </a:p>
            <a:p>
              <a:r>
                <a:rPr lang="en" sz="1733" b="1" dirty="0">
                  <a:solidFill>
                    <a:schemeClr val="lt1"/>
                  </a:solidFill>
                </a:rPr>
                <a:t>Tiếng Việt</a:t>
              </a:r>
            </a:p>
            <a:p>
              <a:r>
                <a:rPr lang="en" sz="1733" b="1" dirty="0">
                  <a:solidFill>
                    <a:schemeClr val="lt1"/>
                  </a:solidFill>
                </a:rPr>
                <a:t>Page 14</a:t>
              </a:r>
              <a:endParaRPr sz="1733" b="1" dirty="0">
                <a:solidFill>
                  <a:schemeClr val="lt1"/>
                </a:solidFill>
              </a:endParaRPr>
            </a:p>
            <a:p>
              <a:endParaRPr sz="2400" b="1" dirty="0">
                <a:solidFill>
                  <a:schemeClr val="lt1"/>
                </a:solidFill>
              </a:endParaRPr>
            </a:p>
          </p:txBody>
        </p:sp>
        <p:sp>
          <p:nvSpPr>
            <p:cNvPr id="151" name="Google Shape;151;p23"/>
            <p:cNvSpPr txBox="1"/>
            <p:nvPr/>
          </p:nvSpPr>
          <p:spPr>
            <a:xfrm>
              <a:off x="4621650" y="3767850"/>
              <a:ext cx="1127700" cy="984662"/>
            </a:xfrm>
            <a:prstGeom prst="rect">
              <a:avLst/>
            </a:prstGeom>
            <a:noFill/>
            <a:ln>
              <a:noFill/>
            </a:ln>
          </p:spPr>
          <p:txBody>
            <a:bodyPr spcFirstLastPara="1" wrap="square" lIns="121900" tIns="121900" rIns="121900" bIns="121900" anchor="t" anchorCtr="0">
              <a:spAutoFit/>
            </a:bodyPr>
            <a:lstStyle/>
            <a:p>
              <a:endParaRPr sz="1733" b="1" dirty="0">
                <a:solidFill>
                  <a:schemeClr val="lt1"/>
                </a:solidFill>
              </a:endParaRPr>
            </a:p>
            <a:p>
              <a:r>
                <a:rPr lang="en" sz="1733" b="1" dirty="0">
                  <a:solidFill>
                    <a:schemeClr val="lt1"/>
                  </a:solidFill>
                </a:rPr>
                <a:t>Spanish</a:t>
              </a:r>
              <a:endParaRPr sz="1733" b="1" dirty="0">
                <a:solidFill>
                  <a:schemeClr val="lt1"/>
                </a:solidFill>
              </a:endParaRPr>
            </a:p>
            <a:p>
              <a:r>
                <a:rPr lang="en" sz="1733" b="1" dirty="0">
                  <a:solidFill>
                    <a:schemeClr val="lt1"/>
                  </a:solidFill>
                </a:rPr>
                <a:t>Español</a:t>
              </a:r>
            </a:p>
            <a:p>
              <a:r>
                <a:rPr lang="en-US" sz="1733" b="1" dirty="0">
                  <a:solidFill>
                    <a:schemeClr val="lt1"/>
                  </a:solidFill>
                </a:rPr>
                <a:t>P</a:t>
              </a:r>
              <a:r>
                <a:rPr lang="en" sz="1733" b="1" dirty="0">
                  <a:solidFill>
                    <a:schemeClr val="lt1"/>
                  </a:solidFill>
                </a:rPr>
                <a:t>age 12</a:t>
              </a:r>
              <a:endParaRPr sz="1733" b="1" dirty="0">
                <a:solidFill>
                  <a:schemeClr val="lt1"/>
                </a:solidFill>
              </a:endParaRPr>
            </a:p>
          </p:txBody>
        </p:sp>
        <p:pic>
          <p:nvPicPr>
            <p:cNvPr id="152" name="Google Shape;152;p23"/>
            <p:cNvPicPr preferRelativeResize="0"/>
            <p:nvPr/>
          </p:nvPicPr>
          <p:blipFill>
            <a:blip r:embed="rId5">
              <a:alphaModFix/>
            </a:blip>
            <a:stretch>
              <a:fillRect/>
            </a:stretch>
          </p:blipFill>
          <p:spPr>
            <a:xfrm>
              <a:off x="5849950" y="1187673"/>
              <a:ext cx="1970800" cy="1695275"/>
            </a:xfrm>
            <a:prstGeom prst="rect">
              <a:avLst/>
            </a:prstGeom>
            <a:noFill/>
            <a:ln>
              <a:noFill/>
            </a:ln>
          </p:spPr>
        </p:pic>
        <p:pic>
          <p:nvPicPr>
            <p:cNvPr id="153" name="Google Shape;153;p23"/>
            <p:cNvPicPr preferRelativeResize="0"/>
            <p:nvPr/>
          </p:nvPicPr>
          <p:blipFill rotWithShape="1">
            <a:blip r:embed="rId6">
              <a:alphaModFix/>
            </a:blip>
            <a:srcRect t="38717"/>
            <a:stretch/>
          </p:blipFill>
          <p:spPr>
            <a:xfrm>
              <a:off x="5848131" y="2849000"/>
              <a:ext cx="1970800" cy="800400"/>
            </a:xfrm>
            <a:prstGeom prst="rect">
              <a:avLst/>
            </a:prstGeom>
            <a:noFill/>
            <a:ln>
              <a:noFill/>
            </a:ln>
          </p:spPr>
        </p:pic>
        <p:pic>
          <p:nvPicPr>
            <p:cNvPr id="154" name="Google Shape;154;p23"/>
            <p:cNvPicPr preferRelativeResize="0"/>
            <p:nvPr/>
          </p:nvPicPr>
          <p:blipFill rotWithShape="1">
            <a:blip r:embed="rId7">
              <a:alphaModFix/>
            </a:blip>
            <a:srcRect t="34348"/>
            <a:stretch/>
          </p:blipFill>
          <p:spPr>
            <a:xfrm>
              <a:off x="5843138" y="3637006"/>
              <a:ext cx="1970800" cy="971155"/>
            </a:xfrm>
            <a:prstGeom prst="rect">
              <a:avLst/>
            </a:prstGeom>
            <a:noFill/>
            <a:ln>
              <a:noFill/>
            </a:ln>
          </p:spPr>
        </p:pic>
      </p:grpSp>
      <p:cxnSp>
        <p:nvCxnSpPr>
          <p:cNvPr id="155" name="Google Shape;155;p23"/>
          <p:cNvCxnSpPr/>
          <p:nvPr/>
        </p:nvCxnSpPr>
        <p:spPr>
          <a:xfrm>
            <a:off x="7424567" y="2950933"/>
            <a:ext cx="1050400" cy="732000"/>
          </a:xfrm>
          <a:prstGeom prst="straightConnector1">
            <a:avLst/>
          </a:prstGeom>
          <a:noFill/>
          <a:ln w="9525" cap="flat" cmpd="sng">
            <a:solidFill>
              <a:schemeClr val="dk2"/>
            </a:solidFill>
            <a:prstDash val="solid"/>
            <a:round/>
            <a:headEnd type="none" w="med" len="med"/>
            <a:tailEnd type="triangle" w="med" len="med"/>
          </a:ln>
        </p:spPr>
      </p:cxnSp>
      <p:cxnSp>
        <p:nvCxnSpPr>
          <p:cNvPr id="156" name="Google Shape;156;p23"/>
          <p:cNvCxnSpPr/>
          <p:nvPr/>
        </p:nvCxnSpPr>
        <p:spPr>
          <a:xfrm>
            <a:off x="7589833" y="4497233"/>
            <a:ext cx="897200" cy="436800"/>
          </a:xfrm>
          <a:prstGeom prst="straightConnector1">
            <a:avLst/>
          </a:prstGeom>
          <a:noFill/>
          <a:ln w="9525" cap="flat" cmpd="sng">
            <a:solidFill>
              <a:schemeClr val="dk2"/>
            </a:solidFill>
            <a:prstDash val="solid"/>
            <a:round/>
            <a:headEnd type="none" w="med" len="med"/>
            <a:tailEnd type="triangle" w="med" len="med"/>
          </a:ln>
        </p:spPr>
      </p:cxnSp>
      <p:cxnSp>
        <p:nvCxnSpPr>
          <p:cNvPr id="157" name="Google Shape;157;p23"/>
          <p:cNvCxnSpPr/>
          <p:nvPr/>
        </p:nvCxnSpPr>
        <p:spPr>
          <a:xfrm rot="10800000" flipH="1">
            <a:off x="7436400" y="5925400"/>
            <a:ext cx="920800" cy="342400"/>
          </a:xfrm>
          <a:prstGeom prst="straightConnector1">
            <a:avLst/>
          </a:prstGeom>
          <a:noFill/>
          <a:ln w="9525" cap="flat" cmpd="sng">
            <a:solidFill>
              <a:schemeClr val="dk2"/>
            </a:solidFill>
            <a:prstDash val="solid"/>
            <a:round/>
            <a:headEnd type="none" w="med" len="med"/>
            <a:tailEnd type="triangle" w="med" len="med"/>
          </a:ln>
        </p:spPr>
      </p:cxnSp>
      <p:sp>
        <p:nvSpPr>
          <p:cNvPr id="158" name="Google Shape;158;p23"/>
          <p:cNvSpPr txBox="1"/>
          <p:nvPr/>
        </p:nvSpPr>
        <p:spPr>
          <a:xfrm>
            <a:off x="581433" y="190420"/>
            <a:ext cx="5031600" cy="697715"/>
          </a:xfrm>
          <a:prstGeom prst="rect">
            <a:avLst/>
          </a:prstGeom>
          <a:noFill/>
          <a:ln>
            <a:noFill/>
          </a:ln>
        </p:spPr>
        <p:txBody>
          <a:bodyPr spcFirstLastPara="1" wrap="square" lIns="121900" tIns="121900" rIns="121900" bIns="121900" anchor="t" anchorCtr="0">
            <a:spAutoFit/>
          </a:bodyPr>
          <a:lstStyle/>
          <a:p>
            <a:r>
              <a:rPr lang="en" sz="1467" dirty="0">
                <a:solidFill>
                  <a:schemeClr val="lt1"/>
                </a:solidFill>
              </a:rPr>
              <a:t>Turn to page 9 - Mục này nằm ở trang 9 -  Trong quyển sổ tay học viên - Vaya a la página 9 de su manual estudiantil </a:t>
            </a:r>
            <a:endParaRPr sz="2267" dirty="0">
              <a:solidFill>
                <a:schemeClr val="lt1"/>
              </a:solidFill>
            </a:endParaRPr>
          </a:p>
        </p:txBody>
      </p:sp>
      <p:pic>
        <p:nvPicPr>
          <p:cNvPr id="2" name="Picture 1">
            <a:extLst>
              <a:ext uri="{FF2B5EF4-FFF2-40B4-BE49-F238E27FC236}">
                <a16:creationId xmlns:a16="http://schemas.microsoft.com/office/drawing/2014/main" id="{AACC64BA-C160-4908-A301-67C8D4F8FECA}"/>
              </a:ext>
            </a:extLst>
          </p:cNvPr>
          <p:cNvPicPr>
            <a:picLocks noChangeAspect="1"/>
          </p:cNvPicPr>
          <p:nvPr/>
        </p:nvPicPr>
        <p:blipFill>
          <a:blip r:embed="rId8"/>
          <a:stretch>
            <a:fillRect/>
          </a:stretch>
        </p:blipFill>
        <p:spPr>
          <a:xfrm>
            <a:off x="853264" y="943816"/>
            <a:ext cx="3599102" cy="5478233"/>
          </a:xfrm>
          <a:prstGeom prst="rect">
            <a:avLst/>
          </a:prstGeom>
        </p:spPr>
      </p:pic>
      <p:pic>
        <p:nvPicPr>
          <p:cNvPr id="4" name="Audio 3">
            <a:hlinkClick r:id="" action="ppaction://media"/>
            <a:extLst>
              <a:ext uri="{FF2B5EF4-FFF2-40B4-BE49-F238E27FC236}">
                <a16:creationId xmlns:a16="http://schemas.microsoft.com/office/drawing/2014/main" id="{11416B8D-0740-48CE-963F-30E284689C0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062"/>
    </mc:Choice>
    <mc:Fallback xmlns="">
      <p:transition spd="slow" advTm="2906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isNarration="1">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p:nvPr/>
        </p:nvSpPr>
        <p:spPr>
          <a:xfrm>
            <a:off x="5595067" y="382867"/>
            <a:ext cx="6240800" cy="9130793"/>
          </a:xfrm>
          <a:prstGeom prst="rect">
            <a:avLst/>
          </a:prstGeom>
          <a:noFill/>
          <a:ln>
            <a:noFill/>
          </a:ln>
        </p:spPr>
        <p:txBody>
          <a:bodyPr spcFirstLastPara="1" wrap="square" lIns="121900" tIns="121900" rIns="121900" bIns="121900" anchor="t" anchorCtr="0">
            <a:spAutoFit/>
          </a:bodyPr>
          <a:lstStyle/>
          <a:p>
            <a:pPr algn="ctr">
              <a:buClr>
                <a:schemeClr val="dk1"/>
              </a:buClr>
              <a:buSzPts val="990"/>
            </a:pPr>
            <a:r>
              <a:rPr lang="en" sz="2400" dirty="0">
                <a:solidFill>
                  <a:schemeClr val="lt1"/>
                </a:solidFill>
              </a:rPr>
              <a:t>If you are interested in taking more than one class at the same time, please come to the front office or inform your instructor. </a:t>
            </a:r>
            <a:endParaRPr sz="2400" b="1" dirty="0">
              <a:solidFill>
                <a:schemeClr val="lt1"/>
              </a:solidFill>
            </a:endParaRPr>
          </a:p>
          <a:p>
            <a:pPr algn="ctr">
              <a:buClr>
                <a:schemeClr val="dk1"/>
              </a:buClr>
              <a:buSzPts val="990"/>
            </a:pPr>
            <a:r>
              <a:rPr lang="en" sz="2400" dirty="0">
                <a:solidFill>
                  <a:schemeClr val="lt1"/>
                </a:solidFill>
              </a:rPr>
              <a:t>Nếu quý vị muốn học hai lớp trở lên cùng lúc, vui lòng đến văn phòng hoặc báo cho giáo viên biết.</a:t>
            </a:r>
            <a:endParaRPr sz="2400" dirty="0">
              <a:solidFill>
                <a:schemeClr val="lt1"/>
              </a:solidFill>
            </a:endParaRPr>
          </a:p>
          <a:p>
            <a:pPr algn="ctr">
              <a:buClr>
                <a:schemeClr val="dk1"/>
              </a:buClr>
              <a:buSzPts val="990"/>
            </a:pPr>
            <a:r>
              <a:rPr lang="en" sz="2400" dirty="0">
                <a:solidFill>
                  <a:schemeClr val="lt1"/>
                </a:solidFill>
              </a:rPr>
              <a:t>Si está interesado/a en tomar más de una clase al mismo tiempo, por favor vaya a la oficina principal o informe a su maestro/a.</a:t>
            </a:r>
            <a:endParaRPr sz="2400" dirty="0">
              <a:solidFill>
                <a:schemeClr val="lt1"/>
              </a:solidFill>
            </a:endParaRPr>
          </a:p>
          <a:p>
            <a:pPr>
              <a:buClr>
                <a:schemeClr val="dk1"/>
              </a:buClr>
              <a:buSzPts val="990"/>
            </a:pPr>
            <a:endParaRPr sz="2000" dirty="0">
              <a:solidFill>
                <a:schemeClr val="lt1"/>
              </a:solidFill>
            </a:endParaRPr>
          </a:p>
          <a:p>
            <a:pPr algn="ctr">
              <a:buClr>
                <a:schemeClr val="dk1"/>
              </a:buClr>
              <a:buSzPts val="990"/>
            </a:pPr>
            <a:r>
              <a:rPr lang="en" sz="2667" dirty="0">
                <a:solidFill>
                  <a:schemeClr val="lt1"/>
                </a:solidFill>
              </a:rPr>
              <a:t>Classes are offered - </a:t>
            </a:r>
            <a:endParaRPr sz="2667" dirty="0">
              <a:solidFill>
                <a:schemeClr val="lt1"/>
              </a:solidFill>
            </a:endParaRPr>
          </a:p>
          <a:p>
            <a:pPr algn="ctr">
              <a:buClr>
                <a:schemeClr val="dk1"/>
              </a:buClr>
              <a:buSzPts val="990"/>
            </a:pPr>
            <a:r>
              <a:rPr lang="en" sz="2667" dirty="0">
                <a:solidFill>
                  <a:schemeClr val="lt1"/>
                </a:solidFill>
              </a:rPr>
              <a:t>Giờ học - Clases se ofrecen:</a:t>
            </a:r>
            <a:endParaRPr sz="2667" dirty="0">
              <a:solidFill>
                <a:schemeClr val="lt1"/>
              </a:solidFill>
            </a:endParaRPr>
          </a:p>
          <a:p>
            <a:pPr algn="ctr">
              <a:buClr>
                <a:schemeClr val="dk1"/>
              </a:buClr>
              <a:buSzPts val="990"/>
            </a:pPr>
            <a:r>
              <a:rPr lang="en" sz="2400" dirty="0">
                <a:solidFill>
                  <a:schemeClr val="lt1"/>
                </a:solidFill>
              </a:rPr>
              <a:t>8:30-11:00 AM (Sáng)</a:t>
            </a:r>
            <a:endParaRPr sz="2400" dirty="0">
              <a:solidFill>
                <a:schemeClr val="lt1"/>
              </a:solidFill>
            </a:endParaRPr>
          </a:p>
          <a:p>
            <a:pPr algn="ctr">
              <a:buClr>
                <a:schemeClr val="dk1"/>
              </a:buClr>
              <a:buSzPts val="990"/>
            </a:pPr>
            <a:r>
              <a:rPr lang="en" sz="2400" dirty="0">
                <a:solidFill>
                  <a:schemeClr val="lt1"/>
                </a:solidFill>
              </a:rPr>
              <a:t>12:30-3:00 PM (Trưa)</a:t>
            </a:r>
            <a:endParaRPr sz="2400" dirty="0">
              <a:solidFill>
                <a:schemeClr val="lt1"/>
              </a:solidFill>
            </a:endParaRPr>
          </a:p>
          <a:p>
            <a:pPr algn="ctr">
              <a:buClr>
                <a:schemeClr val="dk1"/>
              </a:buClr>
              <a:buSzPts val="990"/>
            </a:pPr>
            <a:r>
              <a:rPr lang="en" sz="2400" dirty="0">
                <a:solidFill>
                  <a:schemeClr val="lt1"/>
                </a:solidFill>
              </a:rPr>
              <a:t>6:00-8:30 PM (Tối)</a:t>
            </a:r>
          </a:p>
          <a:p>
            <a:pPr algn="ctr">
              <a:buClr>
                <a:schemeClr val="dk1"/>
              </a:buClr>
              <a:buSzPts val="990"/>
            </a:pPr>
            <a:r>
              <a:rPr lang="en" sz="2400" dirty="0">
                <a:solidFill>
                  <a:schemeClr val="lt1"/>
                </a:solidFill>
              </a:rPr>
              <a:t>If you need to change your class time, please let your </a:t>
            </a:r>
            <a:r>
              <a:rPr lang="en-US" sz="2400" dirty="0">
                <a:solidFill>
                  <a:schemeClr val="lt1"/>
                </a:solidFill>
              </a:rPr>
              <a:t>teacher know.</a:t>
            </a:r>
            <a:endParaRPr sz="2400" dirty="0">
              <a:solidFill>
                <a:schemeClr val="lt1"/>
              </a:solidFill>
            </a:endParaRPr>
          </a:p>
          <a:p>
            <a:pPr algn="ctr">
              <a:buClr>
                <a:schemeClr val="dk1"/>
              </a:buClr>
              <a:buSzPts val="990"/>
            </a:pPr>
            <a:endParaRPr sz="2400" dirty="0">
              <a:solidFill>
                <a:schemeClr val="lt1"/>
              </a:solidFill>
            </a:endParaRPr>
          </a:p>
          <a:p>
            <a:pPr algn="ctr">
              <a:buClr>
                <a:schemeClr val="dk1"/>
              </a:buClr>
              <a:buSzPts val="990"/>
            </a:pPr>
            <a:endParaRPr sz="2400" dirty="0">
              <a:solidFill>
                <a:schemeClr val="lt1"/>
              </a:solidFill>
            </a:endParaRPr>
          </a:p>
          <a:p>
            <a:pPr algn="ctr">
              <a:buClr>
                <a:schemeClr val="dk1"/>
              </a:buClr>
              <a:buSzPts val="990"/>
            </a:pPr>
            <a:endParaRPr sz="2400" dirty="0">
              <a:solidFill>
                <a:schemeClr val="lt1"/>
              </a:solidFill>
            </a:endParaRPr>
          </a:p>
          <a:p>
            <a:pPr algn="ctr">
              <a:buClr>
                <a:schemeClr val="dk1"/>
              </a:buClr>
              <a:buSzPts val="990"/>
            </a:pPr>
            <a:endParaRPr sz="2400" dirty="0">
              <a:solidFill>
                <a:schemeClr val="lt1"/>
              </a:solidFill>
            </a:endParaRPr>
          </a:p>
          <a:p>
            <a:pPr algn="ctr">
              <a:buClr>
                <a:schemeClr val="dk1"/>
              </a:buClr>
              <a:buSzPts val="990"/>
            </a:pPr>
            <a:endParaRPr sz="2400" dirty="0">
              <a:solidFill>
                <a:schemeClr val="lt1"/>
              </a:solidFill>
            </a:endParaRPr>
          </a:p>
          <a:p>
            <a:pPr algn="ctr">
              <a:buClr>
                <a:schemeClr val="dk1"/>
              </a:buClr>
              <a:buSzPts val="990"/>
            </a:pPr>
            <a:endParaRPr sz="2400" dirty="0">
              <a:solidFill>
                <a:schemeClr val="lt1"/>
              </a:solidFill>
            </a:endParaRPr>
          </a:p>
          <a:p>
            <a:endParaRPr sz="2400" dirty="0"/>
          </a:p>
        </p:txBody>
      </p:sp>
      <p:sp>
        <p:nvSpPr>
          <p:cNvPr id="165" name="Google Shape;165;p24"/>
          <p:cNvSpPr txBox="1"/>
          <p:nvPr/>
        </p:nvSpPr>
        <p:spPr>
          <a:xfrm>
            <a:off x="1439900" y="-95748"/>
            <a:ext cx="5031600" cy="595059"/>
          </a:xfrm>
          <a:prstGeom prst="rect">
            <a:avLst/>
          </a:prstGeom>
          <a:noFill/>
          <a:ln>
            <a:noFill/>
          </a:ln>
        </p:spPr>
        <p:txBody>
          <a:bodyPr spcFirstLastPara="1" wrap="square" lIns="121900" tIns="121900" rIns="121900" bIns="121900" anchor="t" anchorCtr="0">
            <a:spAutoFit/>
          </a:bodyPr>
          <a:lstStyle/>
          <a:p>
            <a:endParaRPr sz="2267">
              <a:solidFill>
                <a:schemeClr val="lt1"/>
              </a:solidFill>
            </a:endParaRPr>
          </a:p>
        </p:txBody>
      </p:sp>
      <p:pic>
        <p:nvPicPr>
          <p:cNvPr id="2" name="Picture 1">
            <a:extLst>
              <a:ext uri="{FF2B5EF4-FFF2-40B4-BE49-F238E27FC236}">
                <a16:creationId xmlns:a16="http://schemas.microsoft.com/office/drawing/2014/main" id="{161F3225-FC93-400A-BCA2-FC18A92C2993}"/>
              </a:ext>
            </a:extLst>
          </p:cNvPr>
          <p:cNvPicPr>
            <a:picLocks noChangeAspect="1"/>
          </p:cNvPicPr>
          <p:nvPr/>
        </p:nvPicPr>
        <p:blipFill>
          <a:blip r:embed="rId5"/>
          <a:stretch>
            <a:fillRect/>
          </a:stretch>
        </p:blipFill>
        <p:spPr>
          <a:xfrm>
            <a:off x="759738" y="146983"/>
            <a:ext cx="4312453" cy="6564033"/>
          </a:xfrm>
          <a:prstGeom prst="rect">
            <a:avLst/>
          </a:prstGeom>
        </p:spPr>
      </p:pic>
      <p:pic>
        <p:nvPicPr>
          <p:cNvPr id="4" name="Audio 3">
            <a:hlinkClick r:id="" action="ppaction://media"/>
            <a:extLst>
              <a:ext uri="{FF2B5EF4-FFF2-40B4-BE49-F238E27FC236}">
                <a16:creationId xmlns:a16="http://schemas.microsoft.com/office/drawing/2014/main" id="{DE53660A-AEE9-4B57-8749-1371D782DC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444"/>
    </mc:Choice>
    <mc:Fallback xmlns="">
      <p:transition spd="slow" advTm="4344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isNarration="1">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6"/>
          <p:cNvSpPr txBox="1">
            <a:spLocks noGrp="1"/>
          </p:cNvSpPr>
          <p:nvPr>
            <p:ph type="ctrTitle"/>
          </p:nvPr>
        </p:nvSpPr>
        <p:spPr>
          <a:xfrm>
            <a:off x="415600" y="301464"/>
            <a:ext cx="11360800" cy="2736800"/>
          </a:xfrm>
          <a:prstGeom prst="rect">
            <a:avLst/>
          </a:prstGeom>
        </p:spPr>
        <p:txBody>
          <a:bodyPr spcFirstLastPara="1" wrap="square" lIns="121900" tIns="121900" rIns="121900" bIns="121900" rtlCol="0" anchor="t" anchorCtr="0">
            <a:noAutofit/>
          </a:bodyPr>
          <a:lstStyle/>
          <a:p>
            <a:pPr>
              <a:spcBef>
                <a:spcPts val="0"/>
              </a:spcBef>
              <a:buSzPts val="990"/>
            </a:pPr>
            <a:r>
              <a:rPr lang="en" sz="2400" u="sng" dirty="0">
                <a:solidFill>
                  <a:schemeClr val="accent4"/>
                </a:solidFill>
              </a:rPr>
              <a:t>Attendance</a:t>
            </a:r>
            <a:endParaRPr sz="2400" dirty="0">
              <a:solidFill>
                <a:schemeClr val="accent4"/>
              </a:solidFill>
            </a:endParaRPr>
          </a:p>
          <a:p>
            <a:pPr>
              <a:spcBef>
                <a:spcPts val="0"/>
              </a:spcBef>
              <a:buSzPts val="990"/>
            </a:pPr>
            <a:r>
              <a:rPr lang="en" sz="2400" dirty="0">
                <a:solidFill>
                  <a:schemeClr val="lt1"/>
                </a:solidFill>
              </a:rPr>
              <a:t>Please come to school every day. Email your teacher if you are going to be absent. For details on GGAE attendance policy refer to the handbook (page 27). </a:t>
            </a:r>
            <a:endParaRPr sz="2400" dirty="0">
              <a:solidFill>
                <a:schemeClr val="lt1"/>
              </a:solidFill>
            </a:endParaRPr>
          </a:p>
          <a:p>
            <a:pPr>
              <a:spcBef>
                <a:spcPts val="0"/>
              </a:spcBef>
              <a:buSzPts val="990"/>
            </a:pPr>
            <a:r>
              <a:rPr lang="en" sz="2400" i="1" dirty="0">
                <a:solidFill>
                  <a:schemeClr val="lt1"/>
                </a:solidFill>
              </a:rPr>
              <a:t>Please communicate with your teacher or the front office before you stop attending, so that we may provide some assistance.</a:t>
            </a:r>
            <a:endParaRPr sz="2400" dirty="0">
              <a:solidFill>
                <a:schemeClr val="lt1"/>
              </a:solidFill>
            </a:endParaRPr>
          </a:p>
          <a:p>
            <a:pPr>
              <a:spcBef>
                <a:spcPts val="0"/>
              </a:spcBef>
              <a:buClr>
                <a:srgbClr val="000000"/>
              </a:buClr>
              <a:buSzPts val="990"/>
            </a:pPr>
            <a:endParaRPr sz="2400" dirty="0">
              <a:solidFill>
                <a:schemeClr val="lt1"/>
              </a:solidFill>
            </a:endParaRPr>
          </a:p>
          <a:p>
            <a:pPr>
              <a:spcBef>
                <a:spcPts val="0"/>
              </a:spcBef>
              <a:buSzPts val="990"/>
            </a:pPr>
            <a:r>
              <a:rPr lang="en" sz="2400" u="sng" dirty="0">
                <a:solidFill>
                  <a:schemeClr val="accent4"/>
                </a:solidFill>
              </a:rPr>
              <a:t>Đi Học Chuyên Cần</a:t>
            </a:r>
            <a:endParaRPr sz="2400" u="sng" dirty="0">
              <a:solidFill>
                <a:schemeClr val="accent4"/>
              </a:solidFill>
            </a:endParaRPr>
          </a:p>
          <a:p>
            <a:pPr>
              <a:spcBef>
                <a:spcPts val="0"/>
              </a:spcBef>
              <a:buSzPts val="990"/>
            </a:pPr>
            <a:r>
              <a:rPr lang="en" sz="2400" dirty="0">
                <a:solidFill>
                  <a:schemeClr val="lt1"/>
                </a:solidFill>
              </a:rPr>
              <a:t>Vui lòng đi học đầy đủ mỗi ngày. Xin hãy gửi email cho giáo viên nếu quý vị vắng mặt. Để biết thêm thông tin chi tiết về quy định đi học chuyên cần của GGAE, vui lòng xem trong quyển sổ tay để biết thêm chi tiết (trang 28). </a:t>
            </a:r>
            <a:endParaRPr sz="2400" dirty="0">
              <a:solidFill>
                <a:schemeClr val="lt1"/>
              </a:solidFill>
            </a:endParaRPr>
          </a:p>
          <a:p>
            <a:pPr>
              <a:spcBef>
                <a:spcPts val="0"/>
              </a:spcBef>
              <a:buSzPts val="990"/>
            </a:pPr>
            <a:r>
              <a:rPr lang="en" sz="2400" i="1" dirty="0">
                <a:solidFill>
                  <a:schemeClr val="lt1"/>
                </a:solidFill>
              </a:rPr>
              <a:t>Vui lòng báo với giáo viên hoặc văn phòng nếu quý vị có ý định nghỉ học luôn để chúng tôi có thể hỗ trợ quý vị nếu cần.</a:t>
            </a:r>
            <a:endParaRPr sz="2400" i="1" dirty="0">
              <a:solidFill>
                <a:schemeClr val="lt1"/>
              </a:solidFill>
            </a:endParaRPr>
          </a:p>
          <a:p>
            <a:pPr>
              <a:spcBef>
                <a:spcPts val="0"/>
              </a:spcBef>
              <a:buSzPts val="990"/>
            </a:pPr>
            <a:endParaRPr sz="2400" i="1" dirty="0">
              <a:solidFill>
                <a:schemeClr val="lt1"/>
              </a:solidFill>
            </a:endParaRPr>
          </a:p>
          <a:p>
            <a:pPr>
              <a:spcBef>
                <a:spcPts val="0"/>
              </a:spcBef>
              <a:buClr>
                <a:schemeClr val="dk1"/>
              </a:buClr>
              <a:buSzPts val="990"/>
            </a:pPr>
            <a:r>
              <a:rPr lang="en" sz="2400" u="sng" dirty="0">
                <a:solidFill>
                  <a:schemeClr val="accent4"/>
                </a:solidFill>
              </a:rPr>
              <a:t>Asistencia</a:t>
            </a:r>
            <a:endParaRPr sz="2400" dirty="0">
              <a:solidFill>
                <a:schemeClr val="accent4"/>
              </a:solidFill>
            </a:endParaRPr>
          </a:p>
          <a:p>
            <a:pPr>
              <a:spcBef>
                <a:spcPts val="0"/>
              </a:spcBef>
              <a:buClr>
                <a:schemeClr val="dk1"/>
              </a:buClr>
              <a:buSzPts val="990"/>
            </a:pPr>
            <a:r>
              <a:rPr lang="en" sz="2400" dirty="0">
                <a:solidFill>
                  <a:schemeClr val="lt1"/>
                </a:solidFill>
              </a:rPr>
              <a:t>Por favor venga a la escuela todos los días. Envíe un correo electrónico a su maestra/o si va a estar ausente.  Para más detalles en la política de asistencia de GGAE consulte el manual (pg. 29). </a:t>
            </a:r>
            <a:endParaRPr sz="2400" dirty="0">
              <a:solidFill>
                <a:schemeClr val="lt1"/>
              </a:solidFill>
            </a:endParaRPr>
          </a:p>
          <a:p>
            <a:pPr>
              <a:spcBef>
                <a:spcPts val="0"/>
              </a:spcBef>
              <a:buClr>
                <a:schemeClr val="dk1"/>
              </a:buClr>
              <a:buSzPts val="990"/>
            </a:pPr>
            <a:r>
              <a:rPr lang="en" sz="2400" i="1" dirty="0">
                <a:solidFill>
                  <a:schemeClr val="lt1"/>
                </a:solidFill>
              </a:rPr>
              <a:t>Por favor comuníquese con su maestra/o o la oficina principal antes de que deje de asistir, para que le podamos proveer alguna asistencia. </a:t>
            </a:r>
            <a:endParaRPr sz="2400" i="1" dirty="0">
              <a:solidFill>
                <a:schemeClr val="lt1"/>
              </a:solidFill>
            </a:endParaRPr>
          </a:p>
        </p:txBody>
      </p:sp>
      <p:pic>
        <p:nvPicPr>
          <p:cNvPr id="5" name="Audio 4">
            <a:hlinkClick r:id="" action="ppaction://media"/>
            <a:extLst>
              <a:ext uri="{FF2B5EF4-FFF2-40B4-BE49-F238E27FC236}">
                <a16:creationId xmlns:a16="http://schemas.microsoft.com/office/drawing/2014/main" id="{AEFBE493-9C63-47D5-A90A-4C25E62C5D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675"/>
    </mc:Choice>
    <mc:Fallback xmlns="">
      <p:transition spd="slow" advTm="6567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txBox="1">
            <a:spLocks noGrp="1"/>
          </p:cNvSpPr>
          <p:nvPr>
            <p:ph type="ctrTitle"/>
          </p:nvPr>
        </p:nvSpPr>
        <p:spPr>
          <a:xfrm>
            <a:off x="628000" y="340584"/>
            <a:ext cx="11360800" cy="2736800"/>
          </a:xfrm>
          <a:prstGeom prst="rect">
            <a:avLst/>
          </a:prstGeom>
        </p:spPr>
        <p:txBody>
          <a:bodyPr spcFirstLastPara="1" wrap="square" lIns="121900" tIns="121900" rIns="121900" bIns="121900" rtlCol="0" anchor="t" anchorCtr="0">
            <a:noAutofit/>
          </a:bodyPr>
          <a:lstStyle/>
          <a:p>
            <a:pPr>
              <a:spcBef>
                <a:spcPts val="0"/>
              </a:spcBef>
              <a:buSzPts val="990"/>
            </a:pPr>
            <a:r>
              <a:rPr lang="en" sz="3867" dirty="0">
                <a:solidFill>
                  <a:schemeClr val="accent2"/>
                </a:solidFill>
              </a:rPr>
              <a:t>No smoking or vaping at any school in Garden Grove Unified School District including the parking lots.</a:t>
            </a:r>
            <a:endParaRPr sz="3867" dirty="0">
              <a:solidFill>
                <a:schemeClr val="accent2"/>
              </a:solidFill>
            </a:endParaRPr>
          </a:p>
          <a:p>
            <a:pPr>
              <a:spcBef>
                <a:spcPts val="0"/>
              </a:spcBef>
              <a:buSzPts val="990"/>
            </a:pPr>
            <a:endParaRPr sz="2000" dirty="0">
              <a:solidFill>
                <a:schemeClr val="lt1"/>
              </a:solidFill>
            </a:endParaRPr>
          </a:p>
          <a:p>
            <a:pPr>
              <a:spcBef>
                <a:spcPts val="0"/>
              </a:spcBef>
              <a:buSzPts val="990"/>
            </a:pPr>
            <a:r>
              <a:rPr lang="en" sz="3867" dirty="0">
                <a:solidFill>
                  <a:schemeClr val="lt1"/>
                </a:solidFill>
              </a:rPr>
              <a:t>Không được phép hút thuốc lá hoặc thuốc lá điện tử trong bất kì ngôi trường nào của Khu Học Chính Garden Grove bao gồm khu vực đậu xe.</a:t>
            </a:r>
            <a:endParaRPr sz="3867" dirty="0">
              <a:solidFill>
                <a:schemeClr val="lt1"/>
              </a:solidFill>
            </a:endParaRPr>
          </a:p>
          <a:p>
            <a:pPr>
              <a:spcBef>
                <a:spcPts val="0"/>
              </a:spcBef>
              <a:buSzPts val="990"/>
            </a:pPr>
            <a:endParaRPr sz="2000" dirty="0">
              <a:solidFill>
                <a:schemeClr val="lt1"/>
              </a:solidFill>
            </a:endParaRPr>
          </a:p>
          <a:p>
            <a:pPr>
              <a:spcBef>
                <a:spcPts val="0"/>
              </a:spcBef>
              <a:buClr>
                <a:schemeClr val="dk1"/>
              </a:buClr>
              <a:buSzPts val="990"/>
            </a:pPr>
            <a:r>
              <a:rPr lang="en" sz="3867" dirty="0">
                <a:solidFill>
                  <a:schemeClr val="lt1"/>
                </a:solidFill>
              </a:rPr>
              <a:t>No fumar ni vapear en Lincoln Education Center incluyendo </a:t>
            </a:r>
            <a:r>
              <a:rPr lang="en-US" sz="3867" dirty="0" err="1">
                <a:solidFill>
                  <a:schemeClr val="lt1"/>
                </a:solidFill>
              </a:rPr>
              <a:t>en</a:t>
            </a:r>
            <a:r>
              <a:rPr lang="en" sz="3867" dirty="0">
                <a:solidFill>
                  <a:schemeClr val="lt1"/>
                </a:solidFill>
              </a:rPr>
              <a:t> los estacionamientos. </a:t>
            </a:r>
            <a:endParaRPr sz="3867" dirty="0">
              <a:solidFill>
                <a:schemeClr val="lt1"/>
              </a:solidFill>
            </a:endParaRPr>
          </a:p>
          <a:p>
            <a:pPr>
              <a:spcBef>
                <a:spcPts val="0"/>
              </a:spcBef>
              <a:buSzPts val="990"/>
            </a:pPr>
            <a:r>
              <a:rPr lang="en" sz="4000" dirty="0">
                <a:solidFill>
                  <a:schemeClr val="lt1"/>
                </a:solidFill>
              </a:rPr>
              <a:t> </a:t>
            </a:r>
            <a:endParaRPr sz="4000" dirty="0">
              <a:solidFill>
                <a:schemeClr val="lt1"/>
              </a:solidFill>
            </a:endParaRPr>
          </a:p>
        </p:txBody>
      </p:sp>
      <p:pic>
        <p:nvPicPr>
          <p:cNvPr id="200" name="Google Shape;200;p29"/>
          <p:cNvPicPr preferRelativeResize="0"/>
          <p:nvPr/>
        </p:nvPicPr>
        <p:blipFill>
          <a:blip r:embed="rId3">
            <a:alphaModFix/>
          </a:blip>
          <a:stretch>
            <a:fillRect/>
          </a:stretch>
        </p:blipFill>
        <p:spPr>
          <a:xfrm>
            <a:off x="1514867" y="4973300"/>
            <a:ext cx="1791099" cy="1791099"/>
          </a:xfrm>
          <a:prstGeom prst="rect">
            <a:avLst/>
          </a:prstGeom>
          <a:noFill/>
          <a:ln>
            <a:noFill/>
          </a:ln>
        </p:spPr>
      </p:pic>
      <p:pic>
        <p:nvPicPr>
          <p:cNvPr id="201" name="Google Shape;201;p29"/>
          <p:cNvPicPr preferRelativeResize="0"/>
          <p:nvPr/>
        </p:nvPicPr>
        <p:blipFill>
          <a:blip r:embed="rId4">
            <a:alphaModFix/>
          </a:blip>
          <a:stretch>
            <a:fillRect/>
          </a:stretch>
        </p:blipFill>
        <p:spPr>
          <a:xfrm>
            <a:off x="8487133" y="4581167"/>
            <a:ext cx="1289467" cy="2183232"/>
          </a:xfrm>
          <a:prstGeom prst="rect">
            <a:avLst/>
          </a:prstGeom>
          <a:noFill/>
          <a:ln>
            <a:noFill/>
          </a:ln>
        </p:spPr>
      </p:pic>
      <p:sp>
        <p:nvSpPr>
          <p:cNvPr id="202" name="Google Shape;202;p29"/>
          <p:cNvSpPr/>
          <p:nvPr/>
        </p:nvSpPr>
        <p:spPr>
          <a:xfrm>
            <a:off x="6935733" y="5106400"/>
            <a:ext cx="1491200" cy="1488000"/>
          </a:xfrm>
          <a:prstGeom prst="noSmoking">
            <a:avLst>
              <a:gd name="adj" fmla="val 18750"/>
            </a:avLst>
          </a:prstGeom>
          <a:solidFill>
            <a:srgbClr val="FF0000"/>
          </a:solidFill>
          <a:ln>
            <a:noFill/>
          </a:ln>
        </p:spPr>
        <p:txBody>
          <a:bodyPr spcFirstLastPara="1" wrap="square" lIns="121900" tIns="121900" rIns="121900" bIns="121900" anchor="ctr" anchorCtr="0">
            <a:noAutofit/>
          </a:bodyPr>
          <a:lstStyle/>
          <a:p>
            <a:endParaRPr sz="2400"/>
          </a:p>
        </p:txBody>
      </p:sp>
    </p:spTree>
  </p:cSld>
  <p:clrMapOvr>
    <a:masterClrMapping/>
  </p:clrMapOvr>
  <mc:AlternateContent xmlns:mc="http://schemas.openxmlformats.org/markup-compatibility/2006" xmlns:p14="http://schemas.microsoft.com/office/powerpoint/2010/main">
    <mc:Choice Requires="p14">
      <p:transition spd="slow" p14:dur="2000" advTm="21923"/>
    </mc:Choice>
    <mc:Fallback xmlns="">
      <p:transition spd="slow" advTm="2192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ctrTitle"/>
          </p:nvPr>
        </p:nvSpPr>
        <p:spPr>
          <a:xfrm>
            <a:off x="494900" y="123083"/>
            <a:ext cx="11360800" cy="2736800"/>
          </a:xfrm>
          <a:prstGeom prst="rect">
            <a:avLst/>
          </a:prstGeom>
        </p:spPr>
        <p:txBody>
          <a:bodyPr spcFirstLastPara="1" wrap="square" lIns="121900" tIns="121900" rIns="121900" bIns="121900" rtlCol="0" anchor="t" anchorCtr="0">
            <a:noAutofit/>
          </a:bodyPr>
          <a:lstStyle/>
          <a:p>
            <a:pPr>
              <a:spcBef>
                <a:spcPts val="0"/>
              </a:spcBef>
              <a:buSzPts val="990"/>
            </a:pPr>
            <a:r>
              <a:rPr lang="en" sz="2933" dirty="0">
                <a:solidFill>
                  <a:schemeClr val="accent4"/>
                </a:solidFill>
              </a:rPr>
              <a:t>If you have any of these symptoms, please stay home and rest:</a:t>
            </a:r>
            <a:endParaRPr sz="2933" dirty="0">
              <a:solidFill>
                <a:schemeClr val="accent4"/>
              </a:solidFill>
            </a:endParaRPr>
          </a:p>
          <a:p>
            <a:pPr>
              <a:spcBef>
                <a:spcPts val="0"/>
              </a:spcBef>
              <a:buSzPts val="990"/>
            </a:pPr>
            <a:endParaRPr sz="1600" dirty="0">
              <a:solidFill>
                <a:schemeClr val="lt1"/>
              </a:solidFill>
            </a:endParaRPr>
          </a:p>
          <a:p>
            <a:pPr>
              <a:spcBef>
                <a:spcPts val="0"/>
              </a:spcBef>
              <a:buSzPts val="990"/>
            </a:pPr>
            <a:r>
              <a:rPr lang="en" sz="2933" dirty="0">
                <a:solidFill>
                  <a:schemeClr val="lt1"/>
                </a:solidFill>
              </a:rPr>
              <a:t>Nếu quý vị có bất kì những triệu chứng sau, xin hãy ở nhà nghỉ ngơi:</a:t>
            </a:r>
            <a:endParaRPr sz="2933" dirty="0">
              <a:solidFill>
                <a:schemeClr val="lt1"/>
              </a:solidFill>
            </a:endParaRPr>
          </a:p>
          <a:p>
            <a:pPr>
              <a:spcBef>
                <a:spcPts val="0"/>
              </a:spcBef>
              <a:buSzPts val="990"/>
            </a:pPr>
            <a:endParaRPr sz="1067" dirty="0">
              <a:solidFill>
                <a:schemeClr val="lt1"/>
              </a:solidFill>
            </a:endParaRPr>
          </a:p>
          <a:p>
            <a:pPr>
              <a:spcBef>
                <a:spcPts val="0"/>
              </a:spcBef>
              <a:buSzPts val="990"/>
            </a:pPr>
            <a:r>
              <a:rPr lang="en" sz="2933" dirty="0">
                <a:solidFill>
                  <a:schemeClr val="lt1"/>
                </a:solidFill>
              </a:rPr>
              <a:t>Si tiene alguno de estos síntomas, quédese en casa a descansar:</a:t>
            </a:r>
            <a:endParaRPr sz="2933" dirty="0">
              <a:solidFill>
                <a:schemeClr val="lt1"/>
              </a:solidFill>
            </a:endParaRPr>
          </a:p>
        </p:txBody>
      </p:sp>
      <p:sp>
        <p:nvSpPr>
          <p:cNvPr id="185" name="Google Shape;185;p27"/>
          <p:cNvSpPr txBox="1"/>
          <p:nvPr/>
        </p:nvSpPr>
        <p:spPr>
          <a:xfrm>
            <a:off x="336300" y="1894977"/>
            <a:ext cx="3683200" cy="4533829"/>
          </a:xfrm>
          <a:prstGeom prst="rect">
            <a:avLst/>
          </a:prstGeom>
          <a:noFill/>
          <a:ln>
            <a:noFill/>
          </a:ln>
        </p:spPr>
        <p:txBody>
          <a:bodyPr spcFirstLastPara="1" wrap="square" lIns="121900" tIns="121900" rIns="121900" bIns="121900" anchor="t" anchorCtr="0">
            <a:spAutoFit/>
          </a:bodyPr>
          <a:lstStyle/>
          <a:p>
            <a:pPr marL="609585" indent="-465655">
              <a:buClr>
                <a:schemeClr val="lt1"/>
              </a:buClr>
              <a:buSzPts val="1900"/>
              <a:buChar char="●"/>
            </a:pPr>
            <a:r>
              <a:rPr lang="en" sz="2533" dirty="0">
                <a:solidFill>
                  <a:schemeClr val="lt1"/>
                </a:solidFill>
              </a:rPr>
              <a:t>Fever over 100° F</a:t>
            </a:r>
            <a:endParaRPr sz="2533" dirty="0">
              <a:solidFill>
                <a:schemeClr val="lt1"/>
              </a:solidFill>
            </a:endParaRPr>
          </a:p>
          <a:p>
            <a:pPr marL="609585" indent="-465655">
              <a:buClr>
                <a:schemeClr val="lt1"/>
              </a:buClr>
              <a:buSzPts val="1900"/>
              <a:buChar char="●"/>
            </a:pPr>
            <a:r>
              <a:rPr lang="en" sz="2533" dirty="0">
                <a:solidFill>
                  <a:schemeClr val="lt1"/>
                </a:solidFill>
              </a:rPr>
              <a:t>Unexplained headache</a:t>
            </a:r>
            <a:endParaRPr sz="2533" dirty="0">
              <a:solidFill>
                <a:schemeClr val="lt1"/>
              </a:solidFill>
            </a:endParaRPr>
          </a:p>
          <a:p>
            <a:pPr marL="609585" indent="-465655">
              <a:buClr>
                <a:schemeClr val="lt1"/>
              </a:buClr>
              <a:buSzPts val="1900"/>
              <a:buChar char="●"/>
            </a:pPr>
            <a:r>
              <a:rPr lang="en" sz="2533" dirty="0">
                <a:solidFill>
                  <a:schemeClr val="lt1"/>
                </a:solidFill>
              </a:rPr>
              <a:t>Sore throat</a:t>
            </a:r>
            <a:endParaRPr sz="2533" dirty="0">
              <a:solidFill>
                <a:schemeClr val="lt1"/>
              </a:solidFill>
            </a:endParaRPr>
          </a:p>
          <a:p>
            <a:pPr marL="609585" indent="-465655">
              <a:buClr>
                <a:schemeClr val="lt1"/>
              </a:buClr>
              <a:buSzPts val="1900"/>
              <a:buChar char="●"/>
            </a:pPr>
            <a:r>
              <a:rPr lang="en" sz="2533" dirty="0">
                <a:solidFill>
                  <a:schemeClr val="lt1"/>
                </a:solidFill>
              </a:rPr>
              <a:t>Shortness of breath </a:t>
            </a:r>
            <a:endParaRPr sz="2533" dirty="0">
              <a:solidFill>
                <a:schemeClr val="lt1"/>
              </a:solidFill>
            </a:endParaRPr>
          </a:p>
          <a:p>
            <a:pPr marL="609585" indent="-465655">
              <a:buClr>
                <a:schemeClr val="lt1"/>
              </a:buClr>
              <a:buSzPts val="1900"/>
              <a:buChar char="●"/>
            </a:pPr>
            <a:r>
              <a:rPr lang="en" sz="2533" dirty="0">
                <a:solidFill>
                  <a:schemeClr val="lt1"/>
                </a:solidFill>
              </a:rPr>
              <a:t>Chills </a:t>
            </a:r>
            <a:endParaRPr sz="2533" dirty="0">
              <a:solidFill>
                <a:schemeClr val="lt1"/>
              </a:solidFill>
            </a:endParaRPr>
          </a:p>
          <a:p>
            <a:pPr marL="609585" indent="-465655">
              <a:buClr>
                <a:schemeClr val="lt1"/>
              </a:buClr>
              <a:buSzPts val="1900"/>
              <a:buChar char="●"/>
            </a:pPr>
            <a:r>
              <a:rPr lang="en" sz="2533" dirty="0">
                <a:solidFill>
                  <a:schemeClr val="lt1"/>
                </a:solidFill>
              </a:rPr>
              <a:t>Loss of taste and smell </a:t>
            </a:r>
            <a:endParaRPr sz="2533" dirty="0">
              <a:solidFill>
                <a:schemeClr val="lt1"/>
              </a:solidFill>
            </a:endParaRPr>
          </a:p>
          <a:p>
            <a:pPr marL="609585" indent="-465655">
              <a:buClr>
                <a:schemeClr val="lt1"/>
              </a:buClr>
              <a:buSzPts val="1900"/>
              <a:buChar char="●"/>
            </a:pPr>
            <a:r>
              <a:rPr lang="en" sz="2533" dirty="0">
                <a:solidFill>
                  <a:schemeClr val="lt1"/>
                </a:solidFill>
              </a:rPr>
              <a:t>Nausea</a:t>
            </a:r>
            <a:endParaRPr sz="2533" dirty="0">
              <a:solidFill>
                <a:schemeClr val="lt1"/>
              </a:solidFill>
            </a:endParaRPr>
          </a:p>
          <a:p>
            <a:pPr marL="609585" indent="-465655">
              <a:buClr>
                <a:schemeClr val="lt1"/>
              </a:buClr>
              <a:buSzPts val="1900"/>
              <a:buChar char="●"/>
            </a:pPr>
            <a:r>
              <a:rPr lang="en" sz="2533" dirty="0">
                <a:solidFill>
                  <a:schemeClr val="lt1"/>
                </a:solidFill>
              </a:rPr>
              <a:t>Vomiting</a:t>
            </a:r>
            <a:endParaRPr sz="2533" dirty="0">
              <a:solidFill>
                <a:schemeClr val="lt1"/>
              </a:solidFill>
            </a:endParaRPr>
          </a:p>
          <a:p>
            <a:pPr marL="609585" indent="-465655">
              <a:buClr>
                <a:schemeClr val="lt1"/>
              </a:buClr>
              <a:buSzPts val="1900"/>
              <a:buChar char="●"/>
            </a:pPr>
            <a:r>
              <a:rPr lang="en" sz="2533" dirty="0">
                <a:solidFill>
                  <a:schemeClr val="lt1"/>
                </a:solidFill>
              </a:rPr>
              <a:t>Diarrhea</a:t>
            </a:r>
            <a:endParaRPr sz="2533" dirty="0">
              <a:solidFill>
                <a:schemeClr val="lt1"/>
              </a:solidFill>
            </a:endParaRPr>
          </a:p>
        </p:txBody>
      </p:sp>
      <p:sp>
        <p:nvSpPr>
          <p:cNvPr id="186" name="Google Shape;186;p27"/>
          <p:cNvSpPr txBox="1"/>
          <p:nvPr/>
        </p:nvSpPr>
        <p:spPr>
          <a:xfrm>
            <a:off x="7999733" y="1822809"/>
            <a:ext cx="4111600" cy="4678163"/>
          </a:xfrm>
          <a:prstGeom prst="rect">
            <a:avLst/>
          </a:prstGeom>
          <a:noFill/>
          <a:ln>
            <a:noFill/>
          </a:ln>
        </p:spPr>
        <p:txBody>
          <a:bodyPr spcFirstLastPara="1" wrap="square" lIns="121900" tIns="121900" rIns="121900" bIns="121900" anchor="t" anchorCtr="0">
            <a:spAutoFit/>
          </a:bodyPr>
          <a:lstStyle/>
          <a:p>
            <a:pPr marL="609585" indent="-457189">
              <a:buClr>
                <a:schemeClr val="lt1"/>
              </a:buClr>
              <a:buSzPts val="1800"/>
              <a:buChar char="●"/>
            </a:pPr>
            <a:r>
              <a:rPr lang="en" sz="2400" dirty="0">
                <a:solidFill>
                  <a:schemeClr val="lt1"/>
                </a:solidFill>
              </a:rPr>
              <a:t>Temperatura sobre 100° F.</a:t>
            </a:r>
            <a:endParaRPr sz="2400" dirty="0">
              <a:solidFill>
                <a:schemeClr val="lt1"/>
              </a:solidFill>
            </a:endParaRPr>
          </a:p>
          <a:p>
            <a:pPr marL="609585" indent="-457189">
              <a:buClr>
                <a:schemeClr val="lt1"/>
              </a:buClr>
              <a:buSzPts val="1800"/>
              <a:buChar char="●"/>
            </a:pPr>
            <a:r>
              <a:rPr lang="en" sz="2400" dirty="0">
                <a:solidFill>
                  <a:schemeClr val="lt1"/>
                </a:solidFill>
              </a:rPr>
              <a:t>Dolor de cabeza inexplicable</a:t>
            </a:r>
            <a:endParaRPr sz="2400" dirty="0">
              <a:solidFill>
                <a:schemeClr val="lt1"/>
              </a:solidFill>
            </a:endParaRPr>
          </a:p>
          <a:p>
            <a:pPr marL="609585" indent="-457189">
              <a:buClr>
                <a:schemeClr val="lt1"/>
              </a:buClr>
              <a:buSzPts val="1800"/>
              <a:buChar char="●"/>
            </a:pPr>
            <a:r>
              <a:rPr lang="en" sz="2400" dirty="0">
                <a:solidFill>
                  <a:schemeClr val="lt1"/>
                </a:solidFill>
              </a:rPr>
              <a:t>Tos</a:t>
            </a:r>
            <a:endParaRPr sz="2400" dirty="0">
              <a:solidFill>
                <a:schemeClr val="lt1"/>
              </a:solidFill>
            </a:endParaRPr>
          </a:p>
          <a:p>
            <a:pPr marL="609585" indent="-457189">
              <a:buClr>
                <a:schemeClr val="lt1"/>
              </a:buClr>
              <a:buSzPts val="1800"/>
              <a:buChar char="●"/>
            </a:pPr>
            <a:r>
              <a:rPr lang="en" sz="2400" dirty="0">
                <a:solidFill>
                  <a:schemeClr val="lt1"/>
                </a:solidFill>
              </a:rPr>
              <a:t>Dolor de garganta</a:t>
            </a:r>
            <a:endParaRPr sz="2400" dirty="0">
              <a:solidFill>
                <a:schemeClr val="lt1"/>
              </a:solidFill>
            </a:endParaRPr>
          </a:p>
          <a:p>
            <a:pPr marL="609585" indent="-457189">
              <a:buClr>
                <a:schemeClr val="lt1"/>
              </a:buClr>
              <a:buSzPts val="1800"/>
              <a:buChar char="●"/>
            </a:pPr>
            <a:r>
              <a:rPr lang="en" sz="2400" dirty="0">
                <a:solidFill>
                  <a:schemeClr val="lt1"/>
                </a:solidFill>
              </a:rPr>
              <a:t>Dificultad para respirar</a:t>
            </a:r>
            <a:endParaRPr sz="2400" dirty="0">
              <a:solidFill>
                <a:schemeClr val="lt1"/>
              </a:solidFill>
            </a:endParaRPr>
          </a:p>
          <a:p>
            <a:pPr marL="609585" indent="-457189">
              <a:buClr>
                <a:schemeClr val="lt1"/>
              </a:buClr>
              <a:buSzPts val="1800"/>
              <a:buChar char="●"/>
            </a:pPr>
            <a:r>
              <a:rPr lang="en" sz="2400" dirty="0">
                <a:solidFill>
                  <a:schemeClr val="lt1"/>
                </a:solidFill>
              </a:rPr>
              <a:t>Escalofrio</a:t>
            </a:r>
            <a:endParaRPr sz="2400" dirty="0">
              <a:solidFill>
                <a:schemeClr val="lt1"/>
              </a:solidFill>
            </a:endParaRPr>
          </a:p>
          <a:p>
            <a:pPr marL="609585" indent="-457189">
              <a:buClr>
                <a:schemeClr val="lt1"/>
              </a:buClr>
              <a:buSzPts val="1800"/>
              <a:buChar char="●"/>
            </a:pPr>
            <a:r>
              <a:rPr lang="en" sz="2400" dirty="0">
                <a:solidFill>
                  <a:schemeClr val="lt1"/>
                </a:solidFill>
              </a:rPr>
              <a:t>Pérdida del gusto y el olfato</a:t>
            </a:r>
            <a:endParaRPr sz="2400" dirty="0">
              <a:solidFill>
                <a:schemeClr val="lt1"/>
              </a:solidFill>
            </a:endParaRPr>
          </a:p>
          <a:p>
            <a:pPr marL="609585" indent="-457189">
              <a:buClr>
                <a:schemeClr val="lt1"/>
              </a:buClr>
              <a:buSzPts val="1800"/>
              <a:buChar char="●"/>
            </a:pPr>
            <a:r>
              <a:rPr lang="en" sz="2400" dirty="0">
                <a:solidFill>
                  <a:schemeClr val="lt1"/>
                </a:solidFill>
              </a:rPr>
              <a:t>Náusea</a:t>
            </a:r>
            <a:endParaRPr sz="2400" dirty="0">
              <a:solidFill>
                <a:schemeClr val="lt1"/>
              </a:solidFill>
            </a:endParaRPr>
          </a:p>
          <a:p>
            <a:pPr marL="609585" indent="-457189">
              <a:buClr>
                <a:schemeClr val="lt1"/>
              </a:buClr>
              <a:buSzPts val="1800"/>
              <a:buChar char="●"/>
            </a:pPr>
            <a:r>
              <a:rPr lang="en" sz="2400" dirty="0">
                <a:solidFill>
                  <a:schemeClr val="lt1"/>
                </a:solidFill>
              </a:rPr>
              <a:t>Vomito</a:t>
            </a:r>
            <a:endParaRPr sz="2400" dirty="0">
              <a:solidFill>
                <a:schemeClr val="lt1"/>
              </a:solidFill>
            </a:endParaRPr>
          </a:p>
          <a:p>
            <a:pPr marL="609585" indent="-457189">
              <a:buClr>
                <a:schemeClr val="lt1"/>
              </a:buClr>
              <a:buSzPts val="1800"/>
              <a:buChar char="●"/>
            </a:pPr>
            <a:r>
              <a:rPr lang="en" sz="2400" dirty="0">
                <a:solidFill>
                  <a:schemeClr val="lt1"/>
                </a:solidFill>
              </a:rPr>
              <a:t>Diarrea</a:t>
            </a:r>
            <a:endParaRPr sz="2400" dirty="0">
              <a:solidFill>
                <a:schemeClr val="lt1"/>
              </a:solidFill>
            </a:endParaRPr>
          </a:p>
        </p:txBody>
      </p:sp>
      <p:sp>
        <p:nvSpPr>
          <p:cNvPr id="187" name="Google Shape;187;p27"/>
          <p:cNvSpPr txBox="1"/>
          <p:nvPr/>
        </p:nvSpPr>
        <p:spPr>
          <a:xfrm>
            <a:off x="4275133" y="1838533"/>
            <a:ext cx="4230800" cy="4533829"/>
          </a:xfrm>
          <a:prstGeom prst="rect">
            <a:avLst/>
          </a:prstGeom>
          <a:noFill/>
          <a:ln>
            <a:noFill/>
          </a:ln>
        </p:spPr>
        <p:txBody>
          <a:bodyPr spcFirstLastPara="1" wrap="square" lIns="121900" tIns="121900" rIns="121900" bIns="121900" anchor="t" anchorCtr="0">
            <a:spAutoFit/>
          </a:bodyPr>
          <a:lstStyle/>
          <a:p>
            <a:pPr marL="609585" indent="-465655">
              <a:buClr>
                <a:schemeClr val="lt1"/>
              </a:buClr>
              <a:buSzPts val="1900"/>
              <a:buChar char="●"/>
            </a:pPr>
            <a:r>
              <a:rPr lang="en" sz="2533">
                <a:solidFill>
                  <a:schemeClr val="lt1"/>
                </a:solidFill>
              </a:rPr>
              <a:t>Sốt hơn 100°F</a:t>
            </a:r>
            <a:endParaRPr sz="2533">
              <a:solidFill>
                <a:schemeClr val="lt1"/>
              </a:solidFill>
            </a:endParaRPr>
          </a:p>
          <a:p>
            <a:pPr marL="609585" indent="-465655">
              <a:buClr>
                <a:schemeClr val="lt1"/>
              </a:buClr>
              <a:buSzPts val="1900"/>
              <a:buChar char="●"/>
            </a:pPr>
            <a:r>
              <a:rPr lang="en" sz="2533">
                <a:solidFill>
                  <a:schemeClr val="lt1"/>
                </a:solidFill>
              </a:rPr>
              <a:t>Đau đầu không rõ </a:t>
            </a:r>
            <a:endParaRPr sz="2533">
              <a:solidFill>
                <a:schemeClr val="lt1"/>
              </a:solidFill>
            </a:endParaRPr>
          </a:p>
          <a:p>
            <a:pPr marL="609585"/>
            <a:r>
              <a:rPr lang="en" sz="2533">
                <a:solidFill>
                  <a:schemeClr val="lt1"/>
                </a:solidFill>
              </a:rPr>
              <a:t>nguyên nhân</a:t>
            </a:r>
            <a:endParaRPr sz="2533">
              <a:solidFill>
                <a:schemeClr val="lt1"/>
              </a:solidFill>
            </a:endParaRPr>
          </a:p>
          <a:p>
            <a:pPr marL="609585" indent="-465655">
              <a:buClr>
                <a:schemeClr val="lt1"/>
              </a:buClr>
              <a:buSzPts val="1900"/>
              <a:buChar char="●"/>
            </a:pPr>
            <a:r>
              <a:rPr lang="en" sz="2533">
                <a:solidFill>
                  <a:schemeClr val="lt1"/>
                </a:solidFill>
              </a:rPr>
              <a:t>Ho</a:t>
            </a:r>
            <a:endParaRPr sz="2533">
              <a:solidFill>
                <a:schemeClr val="lt1"/>
              </a:solidFill>
            </a:endParaRPr>
          </a:p>
          <a:p>
            <a:pPr marL="609585" indent="-465655">
              <a:buClr>
                <a:schemeClr val="lt1"/>
              </a:buClr>
              <a:buSzPts val="1900"/>
              <a:buChar char="●"/>
            </a:pPr>
            <a:r>
              <a:rPr lang="en" sz="2533">
                <a:solidFill>
                  <a:schemeClr val="lt1"/>
                </a:solidFill>
              </a:rPr>
              <a:t>Viêm Họng</a:t>
            </a:r>
            <a:endParaRPr sz="2533">
              <a:solidFill>
                <a:schemeClr val="lt1"/>
              </a:solidFill>
            </a:endParaRPr>
          </a:p>
          <a:p>
            <a:pPr marL="609585" indent="-465655">
              <a:buClr>
                <a:schemeClr val="lt1"/>
              </a:buClr>
              <a:buSzPts val="1900"/>
              <a:buChar char="●"/>
            </a:pPr>
            <a:r>
              <a:rPr lang="en" sz="2533">
                <a:solidFill>
                  <a:schemeClr val="lt1"/>
                </a:solidFill>
              </a:rPr>
              <a:t>Khó thở</a:t>
            </a:r>
            <a:endParaRPr sz="2533">
              <a:solidFill>
                <a:schemeClr val="lt1"/>
              </a:solidFill>
            </a:endParaRPr>
          </a:p>
          <a:p>
            <a:pPr marL="609585" indent="-465655">
              <a:buClr>
                <a:schemeClr val="lt1"/>
              </a:buClr>
              <a:buSzPts val="1900"/>
              <a:buChar char="●"/>
            </a:pPr>
            <a:r>
              <a:rPr lang="en" sz="2533">
                <a:solidFill>
                  <a:schemeClr val="lt1"/>
                </a:solidFill>
              </a:rPr>
              <a:t>Ớn lạnh</a:t>
            </a:r>
            <a:endParaRPr sz="2533">
              <a:solidFill>
                <a:schemeClr val="lt1"/>
              </a:solidFill>
            </a:endParaRPr>
          </a:p>
          <a:p>
            <a:pPr marL="609585" indent="-465655">
              <a:buClr>
                <a:schemeClr val="lt1"/>
              </a:buClr>
              <a:buSzPts val="1900"/>
              <a:buChar char="●"/>
            </a:pPr>
            <a:r>
              <a:rPr lang="en" sz="2533">
                <a:solidFill>
                  <a:schemeClr val="lt1"/>
                </a:solidFill>
              </a:rPr>
              <a:t>Mất vị giác và khứu giác</a:t>
            </a:r>
            <a:endParaRPr sz="2533">
              <a:solidFill>
                <a:schemeClr val="lt1"/>
              </a:solidFill>
            </a:endParaRPr>
          </a:p>
          <a:p>
            <a:pPr marL="609585" indent="-465655">
              <a:buClr>
                <a:schemeClr val="lt1"/>
              </a:buClr>
              <a:buSzPts val="1900"/>
              <a:buChar char="●"/>
            </a:pPr>
            <a:r>
              <a:rPr lang="en" sz="2533">
                <a:solidFill>
                  <a:schemeClr val="lt1"/>
                </a:solidFill>
              </a:rPr>
              <a:t>Buồn nôn</a:t>
            </a:r>
            <a:endParaRPr sz="2533">
              <a:solidFill>
                <a:schemeClr val="lt1"/>
              </a:solidFill>
            </a:endParaRPr>
          </a:p>
          <a:p>
            <a:pPr marL="609585" indent="-465655">
              <a:buClr>
                <a:schemeClr val="lt1"/>
              </a:buClr>
              <a:buSzPts val="1900"/>
              <a:buChar char="●"/>
            </a:pPr>
            <a:r>
              <a:rPr lang="en" sz="2533">
                <a:solidFill>
                  <a:schemeClr val="lt1"/>
                </a:solidFill>
              </a:rPr>
              <a:t>Nôn mửa</a:t>
            </a:r>
            <a:endParaRPr sz="2533">
              <a:solidFill>
                <a:schemeClr val="lt1"/>
              </a:solidFill>
            </a:endParaRPr>
          </a:p>
          <a:p>
            <a:pPr marL="609585" indent="-465655">
              <a:buClr>
                <a:schemeClr val="lt1"/>
              </a:buClr>
              <a:buSzPts val="1900"/>
              <a:buChar char="●"/>
            </a:pPr>
            <a:r>
              <a:rPr lang="en" sz="2533">
                <a:solidFill>
                  <a:schemeClr val="lt1"/>
                </a:solidFill>
              </a:rPr>
              <a:t>Tiêu chảy</a:t>
            </a:r>
            <a:endParaRPr sz="2533">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5345"/>
    </mc:Choice>
    <mc:Fallback xmlns="">
      <p:transition spd="slow" advTm="15345"/>
    </mc:Fallback>
  </mc:AlternateContent>
</p:sld>
</file>

<file path=ppt/theme/theme1.xml><?xml version="1.0" encoding="utf-8"?>
<a:theme xmlns:a="http://schemas.openxmlformats.org/drawingml/2006/main" name="SlidesMania">
  <a:themeElements>
    <a:clrScheme name="Custom 22">
      <a:dk1>
        <a:sysClr val="windowText" lastClr="000000"/>
      </a:dk1>
      <a:lt1>
        <a:sysClr val="window" lastClr="FFFFFF"/>
      </a:lt1>
      <a:dk2>
        <a:srgbClr val="44546A"/>
      </a:dk2>
      <a:lt2>
        <a:srgbClr val="E7E6E6"/>
      </a:lt2>
      <a:accent1>
        <a:srgbClr val="FF0000"/>
      </a:accent1>
      <a:accent2>
        <a:srgbClr val="FFC000"/>
      </a:accent2>
      <a:accent3>
        <a:srgbClr val="92D050"/>
      </a:accent3>
      <a:accent4>
        <a:srgbClr val="00B0F0"/>
      </a:accent4>
      <a:accent5>
        <a:srgbClr val="0070C0"/>
      </a:accent5>
      <a:accent6>
        <a:srgbClr val="A12CA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4377</TotalTime>
  <Words>2067</Words>
  <Application>Microsoft Office PowerPoint</Application>
  <PresentationFormat>Widescreen</PresentationFormat>
  <Paragraphs>184</Paragraphs>
  <Slides>14</Slides>
  <Notes>12</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Lexend Deca</vt:lpstr>
      <vt:lpstr>Luckiest Guy</vt:lpstr>
      <vt:lpstr>SlidesMania</vt:lpstr>
      <vt:lpstr>          Welcome to Garden Grove  Education Center! Hoan Nghênh Đến Với Garden Grove Education! ¡Bienvenido al Garden Grove Adult Education!</vt:lpstr>
      <vt:lpstr>PowerPoint Presentation</vt:lpstr>
      <vt:lpstr>LEAD at Garden Grove Adult Education</vt:lpstr>
      <vt:lpstr>PowerPoint Presentation</vt:lpstr>
      <vt:lpstr>PowerPoint Presentation</vt:lpstr>
      <vt:lpstr>PowerPoint Presentation</vt:lpstr>
      <vt:lpstr>Attendance Please come to school every day. Email your teacher if you are going to be absent. For details on GGAE attendance policy refer to the handbook (page 27).  Please communicate with your teacher or the front office before you stop attending, so that we may provide some assistance.  Đi Học Chuyên Cần Vui lòng đi học đầy đủ mỗi ngày. Xin hãy gửi email cho giáo viên nếu quý vị vắng mặt. Để biết thêm thông tin chi tiết về quy định đi học chuyên cần của GGAE, vui lòng xem trong quyển sổ tay để biết thêm chi tiết (trang 28).  Vui lòng báo với giáo viên hoặc văn phòng nếu quý vị có ý định nghỉ học luôn để chúng tôi có thể hỗ trợ quý vị nếu cần.  Asistencia Por favor venga a la escuela todos los días. Envíe un correo electrónico a su maestra/o si va a estar ausente.  Para más detalles en la política de asistencia de GGAE consulte el manual (pg. 29).  Por favor comuníquese con su maestra/o o la oficina principal antes de que deje de asistir, para que le podamos proveer alguna asistencia. </vt:lpstr>
      <vt:lpstr>No smoking or vaping at any school in Garden Grove Unified School District including the parking lots.  Không được phép hút thuốc lá hoặc thuốc lá điện tử trong bất kì ngôi trường nào của Khu Học Chính Garden Grove bao gồm khu vực đậu xe.  No fumar ni vapear en Lincoln Education Center incluyendo en los estacionamientos.   </vt:lpstr>
      <vt:lpstr>If you have any of these symptoms, please stay home and rest:  Nếu quý vị có bất kì những triệu chứng sau, xin hãy ở nhà nghỉ ngơi:  Si tiene alguno de estos síntomas, quédese en casa a descansar:</vt:lpstr>
      <vt:lpstr>Food or drinks are not allowed in the classroom. Water in a bottle is OK.   Thức ăn hay thức uống không được phép đem vào trong phòng học. Quý vị có thể đem theo chai nước hoặc bình nước.  No está permitido comida ni bebida en el salón de clase. Solo el agua en una botella está bien. </vt:lpstr>
      <vt:lpstr>Lincoln Education Center is a closed campus. Children cannot come to school. Only friends and family that are students at LEC may come.   Trung tâm Lincoln không dành cho trẻ em. Trẻ em không được vào trong trường. Chỉ có bạn bè và gia đình là học viên đang theo học tại LEC mới được vào trong lớp học.   Lincoln Education Center es un plantel escolar cerrado. Los niños no pueden venir a la escuela. Solo pueden venir amigos y familiares que sean estudiantes de LEC.</vt:lpstr>
      <vt:lpstr>GGAE Chromebook Checkout Policy Quy Định Cho Mượn Chromebook Của GGAE Política del préstamo de Chromebooks de GGAE  </vt:lpstr>
      <vt:lpstr>GGAE Computer Open Lab </vt:lpstr>
      <vt:lpstr>Community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Martínez Sosa</dc:creator>
  <cp:lastModifiedBy>M'Liss Patterson</cp:lastModifiedBy>
  <cp:revision>90</cp:revision>
  <dcterms:created xsi:type="dcterms:W3CDTF">2022-04-05T07:05:12Z</dcterms:created>
  <dcterms:modified xsi:type="dcterms:W3CDTF">2023-08-17T02:52:07Z</dcterms:modified>
</cp:coreProperties>
</file>