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92" r:id="rId3"/>
    <p:sldId id="295" r:id="rId4"/>
    <p:sldId id="297" r:id="rId5"/>
    <p:sldId id="298" r:id="rId6"/>
    <p:sldId id="263" r:id="rId7"/>
    <p:sldId id="264" r:id="rId8"/>
    <p:sldId id="265" r:id="rId9"/>
    <p:sldId id="266" r:id="rId10"/>
    <p:sldId id="267" r:id="rId11"/>
    <p:sldId id="268" r:id="rId12"/>
    <p:sldId id="299" r:id="rId13"/>
    <p:sldId id="270" r:id="rId14"/>
    <p:sldId id="274" r:id="rId15"/>
    <p:sldId id="303" r:id="rId16"/>
    <p:sldId id="304" r:id="rId17"/>
    <p:sldId id="273" r:id="rId18"/>
    <p:sldId id="271" r:id="rId19"/>
    <p:sldId id="272" r:id="rId20"/>
    <p:sldId id="275" r:id="rId21"/>
    <p:sldId id="302" r:id="rId22"/>
    <p:sldId id="276" r:id="rId23"/>
    <p:sldId id="277" r:id="rId24"/>
    <p:sldId id="278" r:id="rId25"/>
    <p:sldId id="285" r:id="rId26"/>
    <p:sldId id="296" r:id="rId27"/>
    <p:sldId id="286" r:id="rId28"/>
    <p:sldId id="301" r:id="rId29"/>
    <p:sldId id="294" r:id="rId30"/>
    <p:sldId id="300" r:id="rId31"/>
    <p:sldId id="281" r:id="rId32"/>
    <p:sldId id="293" r:id="rId33"/>
    <p:sldId id="30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5F0C"/>
    <a:srgbClr val="FF0000"/>
    <a:srgbClr val="FFFFD1"/>
    <a:srgbClr val="FCDE32"/>
    <a:srgbClr val="000F2E"/>
    <a:srgbClr val="002774"/>
    <a:srgbClr val="000000"/>
    <a:srgbClr val="0DC0FF"/>
    <a:srgbClr val="00133A"/>
    <a:srgbClr val="BF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6" autoAdjust="0"/>
    <p:restoredTop sz="93861" autoAdjust="0"/>
  </p:normalViewPr>
  <p:slideViewPr>
    <p:cSldViewPr snapToGrid="0">
      <p:cViewPr varScale="1">
        <p:scale>
          <a:sx n="96" d="100"/>
          <a:sy n="96" d="100"/>
        </p:scale>
        <p:origin x="240" y="90"/>
      </p:cViewPr>
      <p:guideLst/>
    </p:cSldViewPr>
  </p:slideViewPr>
  <p:notesTextViewPr>
    <p:cViewPr>
      <p:scale>
        <a:sx n="1" d="1"/>
        <a:sy n="1" d="1"/>
      </p:scale>
      <p:origin x="0" y="0"/>
    </p:cViewPr>
  </p:notesTextViewPr>
  <p:sorterViewPr>
    <p:cViewPr>
      <p:scale>
        <a:sx n="100" d="100"/>
        <a:sy n="100" d="100"/>
      </p:scale>
      <p:origin x="0" y="-4125"/>
    </p:cViewPr>
  </p:sorterViewPr>
  <p:notesViewPr>
    <p:cSldViewPr snapToGrid="0">
      <p:cViewPr varScale="1">
        <p:scale>
          <a:sx n="67" d="100"/>
          <a:sy n="67" d="100"/>
        </p:scale>
        <p:origin x="2768" y="5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2EF451-8E1F-4432-9DDE-1F17F2A146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D72F4B-AB15-4415-96FA-8B3A0F9189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14045B-F37E-426A-A60A-526D6AA0C2D9}" type="datetimeFigureOut">
              <a:rPr lang="en-US" smtClean="0"/>
              <a:t>2/14/2024</a:t>
            </a:fld>
            <a:endParaRPr lang="en-US"/>
          </a:p>
        </p:txBody>
      </p:sp>
      <p:sp>
        <p:nvSpPr>
          <p:cNvPr id="4" name="Footer Placeholder 3">
            <a:extLst>
              <a:ext uri="{FF2B5EF4-FFF2-40B4-BE49-F238E27FC236}">
                <a16:creationId xmlns:a16="http://schemas.microsoft.com/office/drawing/2014/main" id="{186AF965-C7BD-40C2-B7F5-1E70266920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C69430-CFA4-41F7-90D4-761D20CA2D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126939-9B39-4254-BF92-BDA7D0EC81D1}" type="slidenum">
              <a:rPr lang="en-US" smtClean="0"/>
              <a:t>‹#›</a:t>
            </a:fld>
            <a:endParaRPr lang="en-US"/>
          </a:p>
        </p:txBody>
      </p:sp>
    </p:spTree>
    <p:extLst>
      <p:ext uri="{BB962C8B-B14F-4D97-AF65-F5344CB8AC3E}">
        <p14:creationId xmlns:p14="http://schemas.microsoft.com/office/powerpoint/2010/main" val="1420135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5D051-EE33-4ABA-A841-E9FA2104FD4E}"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17A29-9CA2-4B54-A560-C71593151567}" type="slidenum">
              <a:rPr lang="en-US" smtClean="0"/>
              <a:t>‹#›</a:t>
            </a:fld>
            <a:endParaRPr lang="en-US"/>
          </a:p>
        </p:txBody>
      </p:sp>
    </p:spTree>
    <p:extLst>
      <p:ext uri="{BB962C8B-B14F-4D97-AF65-F5344CB8AC3E}">
        <p14:creationId xmlns:p14="http://schemas.microsoft.com/office/powerpoint/2010/main" val="135584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8d9a166ec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8d9a166ec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‘checkpanish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2f4b4cecda_3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2f4b4cecda_3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9c3470940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9c3470940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is a waitlist for some of our classes. If you do not attend regularly, your teachers will have to drop you to allow other students to attend. If you plan on going on vacation or you need a small break from school, please tell your teacher.</a:t>
            </a:r>
          </a:p>
          <a:p>
            <a:pPr marL="0" lvl="0" indent="0" algn="l" rtl="0">
              <a:spcBef>
                <a:spcPts val="0"/>
              </a:spcBef>
              <a:spcAft>
                <a:spcPts val="0"/>
              </a:spcAft>
              <a:buNone/>
            </a:pPr>
            <a:r>
              <a:rPr lang="en-US" dirty="0"/>
              <a:t>Hay por</a:t>
            </a:r>
            <a:r>
              <a:rPr lang="es-MX" dirty="0"/>
              <a:t> el momento una lista de espera para algunos clases. Si no atiende seguido, sus maestros tendrán que omitir sus nombres de la lista para que otros estudiantes puedan atender. Si tienen planes de vacaciones o necesitan poner pausa a sus estudios en la escuela, por favor comuníquese con su maestro</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8d9a166ec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c8d9a166ec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8d9a166ec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c8d9a166ec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549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8d9a166ec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c8d9a166ec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579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9c347094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9c347094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8d9a166ec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8d9a166ec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Spanish needed here</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c8d9a166ec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c8d9a166e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Spanish needed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8d9a166ec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8d9a166e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Spanish needed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8d9a166ec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8d9a166ec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Spanish needed</a:t>
            </a:r>
            <a:endParaRPr/>
          </a:p>
        </p:txBody>
      </p:sp>
    </p:spTree>
    <p:extLst>
      <p:ext uri="{BB962C8B-B14F-4D97-AF65-F5344CB8AC3E}">
        <p14:creationId xmlns:p14="http://schemas.microsoft.com/office/powerpoint/2010/main" val="1252807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2f4b4cecd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2f4b4cecd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2e399a882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2e399a882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lt1"/>
              </a:buClr>
              <a:buSzPct val="100000"/>
              <a:buChar char="●"/>
            </a:pPr>
            <a:r>
              <a:rPr lang="en-US" sz="1100" dirty="0">
                <a:solidFill>
                  <a:schemeClr val="lt1"/>
                </a:solidFill>
              </a:rPr>
              <a:t>Link on website: Must attend school for at least 12 hours (You can use your phone or </a:t>
            </a:r>
            <a:r>
              <a:rPr lang="en-US" sz="1100" dirty="0" err="1">
                <a:solidFill>
                  <a:schemeClr val="lt1"/>
                </a:solidFill>
              </a:rPr>
              <a:t>ipad</a:t>
            </a:r>
            <a:r>
              <a:rPr lang="en-US" sz="1100" dirty="0">
                <a:solidFill>
                  <a:schemeClr val="lt1"/>
                </a:solidFill>
              </a:rPr>
              <a:t>). Fill out Google form on the website; Deposit and Insurance $30 for a </a:t>
            </a:r>
            <a:r>
              <a:rPr lang="en-US" sz="1100" dirty="0" err="1">
                <a:solidFill>
                  <a:schemeClr val="lt1"/>
                </a:solidFill>
              </a:rPr>
              <a:t>chromebook</a:t>
            </a:r>
            <a:r>
              <a:rPr lang="en-US" sz="1100" dirty="0">
                <a:solidFill>
                  <a:schemeClr val="lt1"/>
                </a:solidFill>
              </a:rPr>
              <a:t> and the $20 deposit will be returned to you when the </a:t>
            </a:r>
            <a:r>
              <a:rPr lang="en-US" sz="1100" dirty="0" err="1">
                <a:solidFill>
                  <a:schemeClr val="lt1"/>
                </a:solidFill>
              </a:rPr>
              <a:t>chromebook</a:t>
            </a:r>
            <a:r>
              <a:rPr lang="en-US" sz="1100" dirty="0">
                <a:solidFill>
                  <a:schemeClr val="lt1"/>
                </a:solidFill>
              </a:rPr>
              <a:t> is returned undamaged. The office is open 7:30-4:00PM if you need to pick up later, then call the office to schedule an appointment</a:t>
            </a:r>
          </a:p>
          <a:p>
            <a:pPr marL="457200" lvl="0" indent="-330200" algn="l" rtl="0">
              <a:spcBef>
                <a:spcPts val="0"/>
              </a:spcBef>
              <a:spcAft>
                <a:spcPts val="0"/>
              </a:spcAft>
              <a:buClr>
                <a:schemeClr val="lt1"/>
              </a:buClr>
              <a:buSzPct val="100000"/>
              <a:buChar char="●"/>
            </a:pPr>
            <a:r>
              <a:rPr lang="es-MX" sz="1100" dirty="0">
                <a:solidFill>
                  <a:schemeClr val="lt1"/>
                </a:solidFill>
              </a:rPr>
              <a:t>Enlace en línea: Tiene que atender la escuela por lo menos 12 horas(Pueden usar su teléfono o </a:t>
            </a:r>
            <a:r>
              <a:rPr lang="es-MX" sz="1100" dirty="0" err="1">
                <a:solidFill>
                  <a:schemeClr val="lt1"/>
                </a:solidFill>
              </a:rPr>
              <a:t>ipad</a:t>
            </a:r>
            <a:r>
              <a:rPr lang="es-MX" sz="1100" dirty="0">
                <a:solidFill>
                  <a:schemeClr val="lt1"/>
                </a:solidFill>
              </a:rPr>
              <a:t>). Llenen el formato Google en la pagina web; La </a:t>
            </a:r>
            <a:r>
              <a:rPr lang="es-MX" sz="1100" dirty="0" err="1">
                <a:solidFill>
                  <a:schemeClr val="lt1"/>
                </a:solidFill>
              </a:rPr>
              <a:t>aseguranca</a:t>
            </a:r>
            <a:r>
              <a:rPr lang="es-MX" sz="1100" dirty="0">
                <a:solidFill>
                  <a:schemeClr val="lt1"/>
                </a:solidFill>
              </a:rPr>
              <a:t> y el deposito son $30 dolaras para el Chromebook y se le devolverán $20 en cuanto el Chromebook se encuentra sin daños. La oficina esta abierta a partir de las 7:30AM-4:00PM. Si necesita recoger después, favor de llamar la oficina para agendar una cita.</a:t>
            </a:r>
            <a:endParaRPr lang="en-US" sz="1100" dirty="0">
              <a:solidFill>
                <a:schemeClr val="lt1"/>
              </a:solidFill>
            </a:endParaRPr>
          </a:p>
          <a:p>
            <a:pPr marL="457200" lvl="0" indent="-330200" algn="l" rtl="0">
              <a:spcBef>
                <a:spcPts val="0"/>
              </a:spcBef>
              <a:spcAft>
                <a:spcPts val="0"/>
              </a:spcAft>
              <a:buClr>
                <a:schemeClr val="lt1"/>
              </a:buClr>
              <a:buSzPct val="100000"/>
              <a:buChar char="●"/>
            </a:pPr>
            <a:endParaRPr lang="en-US" sz="1100" dirty="0">
              <a:solidFill>
                <a:schemeClr val="lt1"/>
              </a:solidFill>
            </a:endParaRPr>
          </a:p>
          <a:p>
            <a:pPr marL="457200" lvl="0" indent="-330200" algn="l" rtl="0">
              <a:spcBef>
                <a:spcPts val="0"/>
              </a:spcBef>
              <a:spcAft>
                <a:spcPts val="0"/>
              </a:spcAft>
              <a:buClr>
                <a:schemeClr val="lt1"/>
              </a:buClr>
              <a:buSzPct val="100000"/>
              <a:buChar char="●"/>
            </a:pPr>
            <a:r>
              <a:rPr lang="vi-VN" sz="1100" dirty="0">
                <a:solidFill>
                  <a:schemeClr val="lt1"/>
                </a:solidFill>
              </a:rPr>
              <a:t>Request a chromebook with your student id - Mang theo thẻ căn cước hoặc thẻ học viên để mượn chromebook- Solicite un chromebook con su ID estudiantil</a:t>
            </a:r>
          </a:p>
          <a:p>
            <a:pPr marL="457200" lvl="0" indent="-330200" algn="l" rtl="0">
              <a:spcBef>
                <a:spcPts val="0"/>
              </a:spcBef>
              <a:spcAft>
                <a:spcPts val="0"/>
              </a:spcAft>
              <a:buClr>
                <a:schemeClr val="lt1"/>
              </a:buClr>
              <a:buSzPct val="100000"/>
              <a:buChar char="●"/>
            </a:pPr>
            <a:r>
              <a:rPr lang="vi-VN" sz="1100" dirty="0">
                <a:solidFill>
                  <a:schemeClr val="lt1"/>
                </a:solidFill>
              </a:rPr>
              <a:t>Complete, sign and date the form - Điền thông tin vào đơn, ký tên và ghi ngày rõ ngày mượn- Complete, firme y indique la fecha en el formulario</a:t>
            </a:r>
            <a:endParaRPr lang="en-US" sz="1100" dirty="0">
              <a:solidFill>
                <a:schemeClr val="lt1"/>
              </a:solidFill>
            </a:endParaRPr>
          </a:p>
          <a:p>
            <a:pPr marL="457200" lvl="0" indent="-330200" algn="l" rtl="0">
              <a:spcBef>
                <a:spcPts val="0"/>
              </a:spcBef>
              <a:spcAft>
                <a:spcPts val="0"/>
              </a:spcAft>
              <a:buClr>
                <a:schemeClr val="lt1"/>
              </a:buClr>
              <a:buSzPct val="100000"/>
              <a:buChar char="●"/>
            </a:pPr>
            <a:endParaRPr lang="en-US" sz="1100" dirty="0">
              <a:solidFill>
                <a:schemeClr val="lt1"/>
              </a:solidFill>
            </a:endParaRPr>
          </a:p>
          <a:p>
            <a:pPr marL="0" lvl="0" indent="0" algn="l" rtl="0">
              <a:spcBef>
                <a:spcPts val="0"/>
              </a:spcBef>
              <a:spcAft>
                <a:spcPts val="0"/>
              </a:spcAft>
              <a:buNone/>
            </a:pPr>
            <a:r>
              <a:rPr lang="vi-VN" sz="1100" dirty="0">
                <a:solidFill>
                  <a:schemeClr val="lt1"/>
                </a:solidFill>
              </a:rPr>
              <a:t>If you are interested in a chromebook for </a:t>
            </a:r>
            <a:r>
              <a:rPr lang="vi-VN" sz="1100" i="1" dirty="0">
                <a:solidFill>
                  <a:schemeClr val="lt1"/>
                </a:solidFill>
              </a:rPr>
              <a:t>online learning,</a:t>
            </a:r>
            <a:r>
              <a:rPr lang="vi-VN" sz="1100" dirty="0">
                <a:solidFill>
                  <a:schemeClr val="lt1"/>
                </a:solidFill>
              </a:rPr>
              <a:t> please ask a staff member at the end of this meeting. </a:t>
            </a:r>
          </a:p>
          <a:p>
            <a:pPr marL="0" lvl="0" indent="0" algn="l" rtl="0">
              <a:spcBef>
                <a:spcPts val="0"/>
              </a:spcBef>
              <a:spcAft>
                <a:spcPts val="0"/>
              </a:spcAft>
              <a:buNone/>
            </a:pPr>
            <a:r>
              <a:rPr lang="vi-VN" sz="1100" dirty="0">
                <a:solidFill>
                  <a:schemeClr val="lt1"/>
                </a:solidFill>
              </a:rPr>
              <a:t>Nếu quý vị muốn mượn chromebook để </a:t>
            </a:r>
            <a:r>
              <a:rPr lang="vi-VN" sz="1100" i="1" dirty="0">
                <a:solidFill>
                  <a:schemeClr val="lt1"/>
                </a:solidFill>
              </a:rPr>
              <a:t>học qua mạng</a:t>
            </a:r>
            <a:r>
              <a:rPr lang="vi-VN" sz="1100" dirty="0">
                <a:solidFill>
                  <a:schemeClr val="lt1"/>
                </a:solidFill>
              </a:rPr>
              <a:t>, vui lòng gặp nhân viên chúng tôi sau khi thi xong. </a:t>
            </a:r>
          </a:p>
          <a:p>
            <a:pPr marL="0" lvl="0" indent="0" algn="l" rtl="0">
              <a:spcBef>
                <a:spcPts val="0"/>
              </a:spcBef>
              <a:spcAft>
                <a:spcPts val="0"/>
              </a:spcAft>
              <a:buNone/>
            </a:pPr>
            <a:r>
              <a:rPr lang="vi-VN" sz="1100" dirty="0">
                <a:solidFill>
                  <a:schemeClr val="lt1"/>
                </a:solidFill>
              </a:rPr>
              <a:t>Si está interesado en un chromebook para aprender en línea, pregunte a un miembro del personal al final de esta junta.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2c7886dad6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2c7886dad6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Monday and Thursday 5:00-6:00 in Room H3.</a:t>
            </a:r>
          </a:p>
          <a:p>
            <a:pPr>
              <a:buClr>
                <a:schemeClr val="dk1"/>
              </a:buClr>
              <a:buSzPts val="1100"/>
            </a:pPr>
            <a:r>
              <a:rPr lang="en-US" sz="1200" dirty="0" err="1">
                <a:solidFill>
                  <a:schemeClr val="lt1"/>
                </a:solidFill>
              </a:rPr>
              <a:t>Phòng</a:t>
            </a:r>
            <a:r>
              <a:rPr lang="en-US" sz="1200" dirty="0">
                <a:solidFill>
                  <a:schemeClr val="lt1"/>
                </a:solidFill>
              </a:rPr>
              <a:t> lab </a:t>
            </a:r>
            <a:r>
              <a:rPr lang="en-US" sz="1200" dirty="0" err="1">
                <a:solidFill>
                  <a:schemeClr val="lt1"/>
                </a:solidFill>
              </a:rPr>
              <a:t>máy</a:t>
            </a:r>
            <a:r>
              <a:rPr lang="en-US" sz="1200" dirty="0">
                <a:solidFill>
                  <a:schemeClr val="lt1"/>
                </a:solidFill>
              </a:rPr>
              <a:t> vi </a:t>
            </a:r>
            <a:r>
              <a:rPr lang="en-US" sz="1200" dirty="0" err="1">
                <a:solidFill>
                  <a:schemeClr val="lt1"/>
                </a:solidFill>
              </a:rPr>
              <a:t>tính</a:t>
            </a:r>
            <a:r>
              <a:rPr lang="en-US" sz="1200" dirty="0">
                <a:solidFill>
                  <a:schemeClr val="lt1"/>
                </a:solidFill>
              </a:rPr>
              <a:t> </a:t>
            </a:r>
            <a:r>
              <a:rPr lang="en-US" sz="1200" dirty="0" err="1">
                <a:solidFill>
                  <a:schemeClr val="lt1"/>
                </a:solidFill>
              </a:rPr>
              <a:t>sẽ</a:t>
            </a:r>
            <a:r>
              <a:rPr lang="en-US" sz="1200" dirty="0">
                <a:solidFill>
                  <a:schemeClr val="lt1"/>
                </a:solidFill>
              </a:rPr>
              <a:t> </a:t>
            </a:r>
            <a:r>
              <a:rPr lang="en-US" sz="1200" dirty="0" err="1">
                <a:solidFill>
                  <a:schemeClr val="lt1"/>
                </a:solidFill>
              </a:rPr>
              <a:t>mở</a:t>
            </a:r>
            <a:r>
              <a:rPr lang="en-US" sz="1200" dirty="0">
                <a:solidFill>
                  <a:schemeClr val="lt1"/>
                </a:solidFill>
              </a:rPr>
              <a:t> </a:t>
            </a:r>
            <a:r>
              <a:rPr lang="en-US" sz="1200" dirty="0" err="1">
                <a:solidFill>
                  <a:schemeClr val="lt1"/>
                </a:solidFill>
              </a:rPr>
              <a:t>cửa</a:t>
            </a:r>
            <a:r>
              <a:rPr lang="en-US" sz="1200" dirty="0">
                <a:solidFill>
                  <a:schemeClr val="lt1"/>
                </a:solidFill>
              </a:rPr>
              <a:t> 2 </a:t>
            </a:r>
            <a:r>
              <a:rPr lang="en-US" sz="1200" dirty="0" err="1">
                <a:solidFill>
                  <a:schemeClr val="lt1"/>
                </a:solidFill>
              </a:rPr>
              <a:t>giờ</a:t>
            </a:r>
            <a:r>
              <a:rPr lang="en-US" sz="1200" dirty="0">
                <a:solidFill>
                  <a:schemeClr val="lt1"/>
                </a:solidFill>
              </a:rPr>
              <a:t> </a:t>
            </a:r>
            <a:r>
              <a:rPr lang="en-US" sz="1200" dirty="0" err="1">
                <a:solidFill>
                  <a:schemeClr val="lt1"/>
                </a:solidFill>
              </a:rPr>
              <a:t>mỗi</a:t>
            </a:r>
            <a:r>
              <a:rPr lang="en-US" sz="1200" dirty="0">
                <a:solidFill>
                  <a:schemeClr val="lt1"/>
                </a:solidFill>
              </a:rPr>
              <a:t> </a:t>
            </a:r>
            <a:r>
              <a:rPr lang="en-US" sz="1200" dirty="0" err="1">
                <a:solidFill>
                  <a:schemeClr val="lt1"/>
                </a:solidFill>
              </a:rPr>
              <a:t>tuần</a:t>
            </a:r>
            <a:r>
              <a:rPr lang="en-US" sz="1200" dirty="0">
                <a:solidFill>
                  <a:schemeClr val="lt1"/>
                </a:solidFill>
              </a:rPr>
              <a:t> </a:t>
            </a:r>
            <a:r>
              <a:rPr lang="en-US" sz="1200" i="1" dirty="0" err="1">
                <a:solidFill>
                  <a:schemeClr val="lt1"/>
                </a:solidFill>
              </a:rPr>
              <a:t>Thứ</a:t>
            </a:r>
            <a:r>
              <a:rPr lang="en-US" sz="1200" i="1" dirty="0">
                <a:solidFill>
                  <a:schemeClr val="lt1"/>
                </a:solidFill>
              </a:rPr>
              <a:t> 2 </a:t>
            </a:r>
            <a:r>
              <a:rPr lang="en-US" sz="1200" i="1" dirty="0" err="1">
                <a:solidFill>
                  <a:schemeClr val="lt1"/>
                </a:solidFill>
              </a:rPr>
              <a:t>và</a:t>
            </a:r>
            <a:r>
              <a:rPr lang="en-US" sz="1200" i="1" dirty="0">
                <a:solidFill>
                  <a:schemeClr val="lt1"/>
                </a:solidFill>
              </a:rPr>
              <a:t> </a:t>
            </a:r>
            <a:r>
              <a:rPr lang="en-US" sz="1200" i="1" dirty="0" err="1">
                <a:solidFill>
                  <a:schemeClr val="lt1"/>
                </a:solidFill>
              </a:rPr>
              <a:t>Thứ</a:t>
            </a:r>
            <a:r>
              <a:rPr lang="en-US" sz="1200" i="1" dirty="0">
                <a:solidFill>
                  <a:schemeClr val="lt1"/>
                </a:solidFill>
              </a:rPr>
              <a:t> 5 </a:t>
            </a:r>
            <a:r>
              <a:rPr lang="en-US" sz="1200" i="1" dirty="0" err="1">
                <a:solidFill>
                  <a:schemeClr val="lt1"/>
                </a:solidFill>
              </a:rPr>
              <a:t>từ</a:t>
            </a:r>
            <a:r>
              <a:rPr lang="en-US" sz="1200" i="1" dirty="0">
                <a:solidFill>
                  <a:schemeClr val="lt1"/>
                </a:solidFill>
              </a:rPr>
              <a:t> 11:15 - 12:15. </a:t>
            </a:r>
            <a:r>
              <a:rPr lang="en-US" sz="1200" dirty="0" err="1">
                <a:solidFill>
                  <a:schemeClr val="lt1"/>
                </a:solidFill>
              </a:rPr>
              <a:t>Phòng</a:t>
            </a:r>
            <a:r>
              <a:rPr lang="en-US" sz="1200" dirty="0">
                <a:solidFill>
                  <a:schemeClr val="lt1"/>
                </a:solidFill>
              </a:rPr>
              <a:t> H-2</a:t>
            </a:r>
            <a:endParaRPr lang="en-US" sz="1200" i="1" dirty="0">
              <a:solidFill>
                <a:schemeClr val="lt1"/>
              </a:solidFill>
            </a:endParaRPr>
          </a:p>
          <a:p>
            <a:pPr>
              <a:buClr>
                <a:schemeClr val="dk1"/>
              </a:buClr>
              <a:buSzPts val="1100"/>
            </a:pPr>
            <a:r>
              <a:rPr lang="en-US" sz="1200" dirty="0">
                <a:solidFill>
                  <a:schemeClr val="lt1"/>
                </a:solidFill>
              </a:rPr>
              <a:t>-El </a:t>
            </a:r>
            <a:r>
              <a:rPr lang="en-US" sz="1200" dirty="0" err="1">
                <a:solidFill>
                  <a:schemeClr val="lt1"/>
                </a:solidFill>
              </a:rPr>
              <a:t>laboratorio</a:t>
            </a:r>
            <a:r>
              <a:rPr lang="en-US" sz="1200" dirty="0">
                <a:solidFill>
                  <a:schemeClr val="lt1"/>
                </a:solidFill>
              </a:rPr>
              <a:t> de </a:t>
            </a:r>
            <a:r>
              <a:rPr lang="en-US" sz="1200" dirty="0" err="1">
                <a:solidFill>
                  <a:schemeClr val="lt1"/>
                </a:solidFill>
              </a:rPr>
              <a:t>computación</a:t>
            </a:r>
            <a:r>
              <a:rPr lang="en-US" sz="1200" dirty="0">
                <a:solidFill>
                  <a:schemeClr val="lt1"/>
                </a:solidFill>
              </a:rPr>
              <a:t> </a:t>
            </a:r>
            <a:r>
              <a:rPr lang="en-US" sz="1200" dirty="0" err="1">
                <a:solidFill>
                  <a:schemeClr val="lt1"/>
                </a:solidFill>
              </a:rPr>
              <a:t>estará</a:t>
            </a:r>
            <a:r>
              <a:rPr lang="en-US" sz="1200" dirty="0">
                <a:solidFill>
                  <a:schemeClr val="lt1"/>
                </a:solidFill>
              </a:rPr>
              <a:t> disponible 2 horas a la </a:t>
            </a:r>
            <a:r>
              <a:rPr lang="en-US" sz="1200" dirty="0" err="1">
                <a:solidFill>
                  <a:schemeClr val="lt1"/>
                </a:solidFill>
              </a:rPr>
              <a:t>semana</a:t>
            </a:r>
            <a:r>
              <a:rPr lang="en-US" sz="1200" dirty="0">
                <a:solidFill>
                  <a:schemeClr val="lt1"/>
                </a:solidFill>
              </a:rPr>
              <a:t> </a:t>
            </a:r>
            <a:r>
              <a:rPr lang="en-US" sz="1200" i="1" dirty="0">
                <a:solidFill>
                  <a:schemeClr val="lt1"/>
                </a:solidFill>
              </a:rPr>
              <a:t>lunes y Jueves 11:15 a 12:15 </a:t>
            </a:r>
            <a:r>
              <a:rPr lang="en-US" sz="1200" dirty="0">
                <a:solidFill>
                  <a:schemeClr val="lt1"/>
                </a:solidFill>
              </a:rPr>
              <a:t>Salón: H-2</a:t>
            </a:r>
            <a:endParaRPr lang="en-US" sz="1200" i="1" dirty="0">
              <a:solidFill>
                <a:schemeClr val="lt1"/>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Change the time</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2c7886dad6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2c7886dad6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e9c3470940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e9c3470940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Spanish and Vietnamese needed</a:t>
            </a:r>
            <a:endParaRPr/>
          </a:p>
          <a:p>
            <a:pPr marL="0" lvl="0" indent="0" algn="l" rtl="0">
              <a:spcBef>
                <a:spcPts val="0"/>
              </a:spcBef>
              <a:spcAft>
                <a:spcPts val="0"/>
              </a:spcAft>
              <a:buNone/>
            </a:pPr>
            <a:r>
              <a:rPr lang="en"/>
              <a:t>Correct title of documents needed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3079e6f2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3079e6f2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Translate to Spanish</a:t>
            </a:r>
            <a:endParaRPr dirty="0"/>
          </a:p>
        </p:txBody>
      </p:sp>
    </p:spTree>
    <p:extLst>
      <p:ext uri="{BB962C8B-B14F-4D97-AF65-F5344CB8AC3E}">
        <p14:creationId xmlns:p14="http://schemas.microsoft.com/office/powerpoint/2010/main" val="2296115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3079e6f2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3079e6f2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Translate to Spanish</a:t>
            </a:r>
            <a:endParaRPr/>
          </a:p>
        </p:txBody>
      </p:sp>
    </p:spTree>
    <p:extLst>
      <p:ext uri="{BB962C8B-B14F-4D97-AF65-F5344CB8AC3E}">
        <p14:creationId xmlns:p14="http://schemas.microsoft.com/office/powerpoint/2010/main" val="2572412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3079e6f2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3079e6f2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Translate to Spanish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3079e6f2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3079e6f2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Translate to Spanish</a:t>
            </a:r>
            <a:endParaRPr/>
          </a:p>
        </p:txBody>
      </p:sp>
    </p:spTree>
    <p:extLst>
      <p:ext uri="{BB962C8B-B14F-4D97-AF65-F5344CB8AC3E}">
        <p14:creationId xmlns:p14="http://schemas.microsoft.com/office/powerpoint/2010/main" val="3030471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2f4b4cecda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2f4b4cecda_3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e966208b2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e966208b2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e966208b2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e966208b2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966208b2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966208b2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e966208b2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e966208b2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e966208b2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e966208b2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05293a534c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05293a534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Descriptions of classes are on page 14 in Vietnamese and page 12 in Spanish. You can learn more about the dates and times in our course catalog online.</a:t>
            </a:r>
          </a:p>
          <a:p>
            <a:pPr marL="0" lvl="0" indent="0" algn="l" rtl="0">
              <a:spcBef>
                <a:spcPts val="0"/>
              </a:spcBef>
              <a:spcAft>
                <a:spcPts val="0"/>
              </a:spcAft>
              <a:buNone/>
            </a:pPr>
            <a:endParaRPr lang="es-MX" dirty="0"/>
          </a:p>
          <a:p>
            <a:pPr marL="0" lvl="0" indent="0" algn="l" rtl="0">
              <a:spcBef>
                <a:spcPts val="0"/>
              </a:spcBef>
              <a:spcAft>
                <a:spcPts val="0"/>
              </a:spcAft>
              <a:buNone/>
            </a:pPr>
            <a:r>
              <a:rPr lang="es-MX" dirty="0"/>
              <a:t>Las Descripciones de las clases se encuentran en la pagina 12 para español. Ahí hay información sobre los día y horas de nuestro catalogo en línea.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D8002B3-7885-4CDA-B8C5-6112ADDC9498}"/>
              </a:ext>
            </a:extLst>
          </p:cNvPr>
          <p:cNvGrpSpPr/>
          <p:nvPr userDrawn="1"/>
        </p:nvGrpSpPr>
        <p:grpSpPr>
          <a:xfrm>
            <a:off x="2935677" y="138960"/>
            <a:ext cx="6293828" cy="6413875"/>
            <a:chOff x="2935677" y="138960"/>
            <a:chExt cx="6293828" cy="6413875"/>
          </a:xfrm>
        </p:grpSpPr>
        <p:grpSp>
          <p:nvGrpSpPr>
            <p:cNvPr id="10" name="Group 9">
              <a:extLst>
                <a:ext uri="{FF2B5EF4-FFF2-40B4-BE49-F238E27FC236}">
                  <a16:creationId xmlns:a16="http://schemas.microsoft.com/office/drawing/2014/main" id="{AA82F4F0-07F9-4735-B4D3-6AB5853B2F16}"/>
                </a:ext>
              </a:extLst>
            </p:cNvPr>
            <p:cNvGrpSpPr>
              <a:grpSpLocks/>
            </p:cNvGrpSpPr>
            <p:nvPr/>
          </p:nvGrpSpPr>
          <p:grpSpPr>
            <a:xfrm rot="1035203">
              <a:off x="2935677" y="323876"/>
              <a:ext cx="6228959" cy="6228959"/>
              <a:chOff x="1158625" y="1488560"/>
              <a:chExt cx="4634146" cy="4634146"/>
            </a:xfrm>
          </p:grpSpPr>
          <p:sp>
            <p:nvSpPr>
              <p:cNvPr id="55" name="Oval 54">
                <a:extLst>
                  <a:ext uri="{FF2B5EF4-FFF2-40B4-BE49-F238E27FC236}">
                    <a16:creationId xmlns:a16="http://schemas.microsoft.com/office/drawing/2014/main" id="{8E87B49A-A9D1-4F43-BE08-496896E9A67C}"/>
                  </a:ext>
                </a:extLst>
              </p:cNvPr>
              <p:cNvSpPr>
                <a:spLocks/>
              </p:cNvSpPr>
              <p:nvPr/>
            </p:nvSpPr>
            <p:spPr>
              <a:xfrm>
                <a:off x="1158625" y="1488560"/>
                <a:ext cx="4634146" cy="4634146"/>
              </a:xfrm>
              <a:prstGeom prst="ellipse">
                <a:avLst/>
              </a:prstGeom>
              <a:gradFill flip="none" rotWithShape="1">
                <a:gsLst>
                  <a:gs pos="32000">
                    <a:srgbClr val="E58B1B"/>
                  </a:gs>
                  <a:gs pos="0">
                    <a:srgbClr val="FCDE32"/>
                  </a:gs>
                  <a:gs pos="51000">
                    <a:srgbClr val="FCDE32"/>
                  </a:gs>
                  <a:gs pos="85000">
                    <a:srgbClr val="AF2C22"/>
                  </a:gs>
                </a:gsLst>
                <a:lin ang="4200000" scaled="0"/>
                <a:tileRect/>
              </a:gradFill>
              <a:ln>
                <a:noFill/>
              </a:ln>
              <a:effectLst>
                <a:outerShdw blurRad="342900" sx="102000" sy="102000" algn="ctr" rotWithShape="0">
                  <a:prstClr val="black">
                    <a:alpha val="50000"/>
                  </a:prst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r>
                  <a:rPr lang="en-US" dirty="0">
                    <a:solidFill>
                      <a:schemeClr val="tx1"/>
                    </a:solidFill>
                  </a:rPr>
                  <a:t> </a:t>
                </a:r>
              </a:p>
            </p:txBody>
          </p:sp>
          <p:grpSp>
            <p:nvGrpSpPr>
              <p:cNvPr id="56" name="Group 55">
                <a:extLst>
                  <a:ext uri="{FF2B5EF4-FFF2-40B4-BE49-F238E27FC236}">
                    <a16:creationId xmlns:a16="http://schemas.microsoft.com/office/drawing/2014/main" id="{7D82BC36-9F96-4318-8AF1-4BDF19C21379}"/>
                  </a:ext>
                </a:extLst>
              </p:cNvPr>
              <p:cNvGrpSpPr>
                <a:grpSpLocks/>
              </p:cNvGrpSpPr>
              <p:nvPr/>
            </p:nvGrpSpPr>
            <p:grpSpPr>
              <a:xfrm>
                <a:off x="1417892" y="1744286"/>
                <a:ext cx="4068506" cy="4067915"/>
                <a:chOff x="1771398" y="1117404"/>
                <a:chExt cx="4082400" cy="4081807"/>
              </a:xfrm>
            </p:grpSpPr>
            <p:grpSp>
              <p:nvGrpSpPr>
                <p:cNvPr id="59" name="Group 58">
                  <a:extLst>
                    <a:ext uri="{FF2B5EF4-FFF2-40B4-BE49-F238E27FC236}">
                      <a16:creationId xmlns:a16="http://schemas.microsoft.com/office/drawing/2014/main" id="{42E81220-7697-4390-91CD-3BB095EF8EB5}"/>
                    </a:ext>
                  </a:extLst>
                </p:cNvPr>
                <p:cNvGrpSpPr>
                  <a:grpSpLocks/>
                </p:cNvGrpSpPr>
                <p:nvPr/>
              </p:nvGrpSpPr>
              <p:grpSpPr>
                <a:xfrm>
                  <a:off x="1771398" y="1117404"/>
                  <a:ext cx="4082400" cy="4081807"/>
                  <a:chOff x="1756530" y="1102936"/>
                  <a:chExt cx="4082400" cy="4081807"/>
                </a:xfrm>
              </p:grpSpPr>
              <p:sp>
                <p:nvSpPr>
                  <p:cNvPr id="67" name="Partial Circle 66">
                    <a:extLst>
                      <a:ext uri="{FF2B5EF4-FFF2-40B4-BE49-F238E27FC236}">
                        <a16:creationId xmlns:a16="http://schemas.microsoft.com/office/drawing/2014/main" id="{6465790F-D066-4CD9-9302-FEDF92747D90}"/>
                      </a:ext>
                    </a:extLst>
                  </p:cNvPr>
                  <p:cNvSpPr>
                    <a:spLocks/>
                  </p:cNvSpPr>
                  <p:nvPr/>
                </p:nvSpPr>
                <p:spPr>
                  <a:xfrm>
                    <a:off x="1756530" y="1102936"/>
                    <a:ext cx="4082400" cy="4081807"/>
                  </a:xfrm>
                  <a:prstGeom prst="pie">
                    <a:avLst>
                      <a:gd name="adj1" fmla="val 0"/>
                      <a:gd name="adj2" fmla="val 18788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Partial Circle 67">
                    <a:extLst>
                      <a:ext uri="{FF2B5EF4-FFF2-40B4-BE49-F238E27FC236}">
                        <a16:creationId xmlns:a16="http://schemas.microsoft.com/office/drawing/2014/main" id="{617D90DA-76D1-49F3-B2AF-819ECB1B5B1B}"/>
                      </a:ext>
                    </a:extLst>
                  </p:cNvPr>
                  <p:cNvSpPr>
                    <a:spLocks/>
                  </p:cNvSpPr>
                  <p:nvPr/>
                </p:nvSpPr>
                <p:spPr>
                  <a:xfrm>
                    <a:off x="1756530" y="1102936"/>
                    <a:ext cx="4082400" cy="4081807"/>
                  </a:xfrm>
                  <a:prstGeom prst="pie">
                    <a:avLst>
                      <a:gd name="adj1" fmla="val 1788903"/>
                      <a:gd name="adj2" fmla="val 36667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Partial Circle 68">
                    <a:extLst>
                      <a:ext uri="{FF2B5EF4-FFF2-40B4-BE49-F238E27FC236}">
                        <a16:creationId xmlns:a16="http://schemas.microsoft.com/office/drawing/2014/main" id="{6CF5BF93-517D-49F8-90A9-9AE4D88322A4}"/>
                      </a:ext>
                    </a:extLst>
                  </p:cNvPr>
                  <p:cNvSpPr>
                    <a:spLocks/>
                  </p:cNvSpPr>
                  <p:nvPr/>
                </p:nvSpPr>
                <p:spPr>
                  <a:xfrm>
                    <a:off x="1756530" y="1102936"/>
                    <a:ext cx="4082400" cy="4081807"/>
                  </a:xfrm>
                  <a:prstGeom prst="pie">
                    <a:avLst>
                      <a:gd name="adj1" fmla="val 3557884"/>
                      <a:gd name="adj2" fmla="val 53856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Partial Circle 69">
                    <a:extLst>
                      <a:ext uri="{FF2B5EF4-FFF2-40B4-BE49-F238E27FC236}">
                        <a16:creationId xmlns:a16="http://schemas.microsoft.com/office/drawing/2014/main" id="{E56B6F05-902D-46B6-965B-584EC34403D8}"/>
                      </a:ext>
                    </a:extLst>
                  </p:cNvPr>
                  <p:cNvSpPr>
                    <a:spLocks/>
                  </p:cNvSpPr>
                  <p:nvPr/>
                </p:nvSpPr>
                <p:spPr>
                  <a:xfrm>
                    <a:off x="1756530" y="1102936"/>
                    <a:ext cx="4082400" cy="4081807"/>
                  </a:xfrm>
                  <a:prstGeom prst="pie">
                    <a:avLst>
                      <a:gd name="adj1" fmla="val 5376793"/>
                      <a:gd name="adj2" fmla="val 71650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Partial Circle 70">
                    <a:extLst>
                      <a:ext uri="{FF2B5EF4-FFF2-40B4-BE49-F238E27FC236}">
                        <a16:creationId xmlns:a16="http://schemas.microsoft.com/office/drawing/2014/main" id="{66A9F25C-63F3-4EDA-B77D-6934A6EB09E0}"/>
                      </a:ext>
                    </a:extLst>
                  </p:cNvPr>
                  <p:cNvSpPr>
                    <a:spLocks/>
                  </p:cNvSpPr>
                  <p:nvPr/>
                </p:nvSpPr>
                <p:spPr>
                  <a:xfrm>
                    <a:off x="1756530" y="1102936"/>
                    <a:ext cx="4082400" cy="4081807"/>
                  </a:xfrm>
                  <a:prstGeom prst="pie">
                    <a:avLst>
                      <a:gd name="adj1" fmla="val 7138571"/>
                      <a:gd name="adj2" fmla="val 902497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Partial Circle 71">
                    <a:extLst>
                      <a:ext uri="{FF2B5EF4-FFF2-40B4-BE49-F238E27FC236}">
                        <a16:creationId xmlns:a16="http://schemas.microsoft.com/office/drawing/2014/main" id="{32C8EE1D-2E9B-46D9-AF63-A2365157C9AC}"/>
                      </a:ext>
                    </a:extLst>
                  </p:cNvPr>
                  <p:cNvSpPr>
                    <a:spLocks/>
                  </p:cNvSpPr>
                  <p:nvPr/>
                </p:nvSpPr>
                <p:spPr>
                  <a:xfrm>
                    <a:off x="1756530" y="1102936"/>
                    <a:ext cx="4082400" cy="4081807"/>
                  </a:xfrm>
                  <a:prstGeom prst="pie">
                    <a:avLst>
                      <a:gd name="adj1" fmla="val 8985279"/>
                      <a:gd name="adj2" fmla="val 108511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59">
                  <a:extLst>
                    <a:ext uri="{FF2B5EF4-FFF2-40B4-BE49-F238E27FC236}">
                      <a16:creationId xmlns:a16="http://schemas.microsoft.com/office/drawing/2014/main" id="{633E3138-214F-4E3B-BDBC-14BF88351739}"/>
                    </a:ext>
                  </a:extLst>
                </p:cNvPr>
                <p:cNvGrpSpPr>
                  <a:grpSpLocks/>
                </p:cNvGrpSpPr>
                <p:nvPr/>
              </p:nvGrpSpPr>
              <p:grpSpPr>
                <a:xfrm flipH="1" flipV="1">
                  <a:off x="1771398" y="1117404"/>
                  <a:ext cx="4082400" cy="4081807"/>
                  <a:chOff x="1756530" y="1102936"/>
                  <a:chExt cx="4082400" cy="4081807"/>
                </a:xfrm>
              </p:grpSpPr>
              <p:sp>
                <p:nvSpPr>
                  <p:cNvPr id="61" name="Partial Circle 60">
                    <a:extLst>
                      <a:ext uri="{FF2B5EF4-FFF2-40B4-BE49-F238E27FC236}">
                        <a16:creationId xmlns:a16="http://schemas.microsoft.com/office/drawing/2014/main" id="{53AEDE63-920B-4A77-BD72-18165796AD43}"/>
                      </a:ext>
                    </a:extLst>
                  </p:cNvPr>
                  <p:cNvSpPr>
                    <a:spLocks/>
                  </p:cNvSpPr>
                  <p:nvPr/>
                </p:nvSpPr>
                <p:spPr>
                  <a:xfrm>
                    <a:off x="1756530" y="1102936"/>
                    <a:ext cx="4082400" cy="4081807"/>
                  </a:xfrm>
                  <a:prstGeom prst="pie">
                    <a:avLst>
                      <a:gd name="adj1" fmla="val 0"/>
                      <a:gd name="adj2" fmla="val 187885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Partial Circle 61">
                    <a:extLst>
                      <a:ext uri="{FF2B5EF4-FFF2-40B4-BE49-F238E27FC236}">
                        <a16:creationId xmlns:a16="http://schemas.microsoft.com/office/drawing/2014/main" id="{CFBC9C3E-B21B-4C05-817E-98EAE412F951}"/>
                      </a:ext>
                    </a:extLst>
                  </p:cNvPr>
                  <p:cNvSpPr>
                    <a:spLocks/>
                  </p:cNvSpPr>
                  <p:nvPr/>
                </p:nvSpPr>
                <p:spPr>
                  <a:xfrm>
                    <a:off x="1756530" y="1102936"/>
                    <a:ext cx="4082400" cy="4081807"/>
                  </a:xfrm>
                  <a:prstGeom prst="pie">
                    <a:avLst>
                      <a:gd name="adj1" fmla="val 1788903"/>
                      <a:gd name="adj2" fmla="val 36667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Partial Circle 62">
                    <a:extLst>
                      <a:ext uri="{FF2B5EF4-FFF2-40B4-BE49-F238E27FC236}">
                        <a16:creationId xmlns:a16="http://schemas.microsoft.com/office/drawing/2014/main" id="{551B5846-1F3A-4425-8422-9A7BB5FCFC14}"/>
                      </a:ext>
                    </a:extLst>
                  </p:cNvPr>
                  <p:cNvSpPr>
                    <a:spLocks/>
                  </p:cNvSpPr>
                  <p:nvPr/>
                </p:nvSpPr>
                <p:spPr>
                  <a:xfrm>
                    <a:off x="1756530" y="1102936"/>
                    <a:ext cx="4082400" cy="4081807"/>
                  </a:xfrm>
                  <a:prstGeom prst="pie">
                    <a:avLst>
                      <a:gd name="adj1" fmla="val 3557884"/>
                      <a:gd name="adj2" fmla="val 538563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4" name="Partial Circle 63">
                    <a:extLst>
                      <a:ext uri="{FF2B5EF4-FFF2-40B4-BE49-F238E27FC236}">
                        <a16:creationId xmlns:a16="http://schemas.microsoft.com/office/drawing/2014/main" id="{E7AE7682-A2C2-436B-B5DE-5AC36F01CF1F}"/>
                      </a:ext>
                    </a:extLst>
                  </p:cNvPr>
                  <p:cNvSpPr>
                    <a:spLocks/>
                  </p:cNvSpPr>
                  <p:nvPr/>
                </p:nvSpPr>
                <p:spPr>
                  <a:xfrm>
                    <a:off x="1756530" y="1102936"/>
                    <a:ext cx="4082400" cy="4081807"/>
                  </a:xfrm>
                  <a:prstGeom prst="pie">
                    <a:avLst>
                      <a:gd name="adj1" fmla="val 5376793"/>
                      <a:gd name="adj2" fmla="val 71650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Partial Circle 64">
                    <a:extLst>
                      <a:ext uri="{FF2B5EF4-FFF2-40B4-BE49-F238E27FC236}">
                        <a16:creationId xmlns:a16="http://schemas.microsoft.com/office/drawing/2014/main" id="{B6553431-01E3-4768-A2EA-070A4887E7B8}"/>
                      </a:ext>
                    </a:extLst>
                  </p:cNvPr>
                  <p:cNvSpPr>
                    <a:spLocks/>
                  </p:cNvSpPr>
                  <p:nvPr/>
                </p:nvSpPr>
                <p:spPr>
                  <a:xfrm>
                    <a:off x="1756530" y="1102936"/>
                    <a:ext cx="4082400" cy="4081807"/>
                  </a:xfrm>
                  <a:prstGeom prst="pie">
                    <a:avLst>
                      <a:gd name="adj1" fmla="val 7138571"/>
                      <a:gd name="adj2" fmla="val 902497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Partial Circle 65">
                    <a:extLst>
                      <a:ext uri="{FF2B5EF4-FFF2-40B4-BE49-F238E27FC236}">
                        <a16:creationId xmlns:a16="http://schemas.microsoft.com/office/drawing/2014/main" id="{59B54E02-A932-4705-B941-F3AD89939FD4}"/>
                      </a:ext>
                    </a:extLst>
                  </p:cNvPr>
                  <p:cNvSpPr>
                    <a:spLocks/>
                  </p:cNvSpPr>
                  <p:nvPr/>
                </p:nvSpPr>
                <p:spPr>
                  <a:xfrm>
                    <a:off x="1756530" y="1102936"/>
                    <a:ext cx="4082400" cy="4081807"/>
                  </a:xfrm>
                  <a:prstGeom prst="pie">
                    <a:avLst>
                      <a:gd name="adj1" fmla="val 8985279"/>
                      <a:gd name="adj2" fmla="val 108511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57" name="Freeform: Shape 56">
                <a:extLst>
                  <a:ext uri="{FF2B5EF4-FFF2-40B4-BE49-F238E27FC236}">
                    <a16:creationId xmlns:a16="http://schemas.microsoft.com/office/drawing/2014/main" id="{EF940DF0-81E3-4EF2-B7F1-32FA943993E7}"/>
                  </a:ext>
                </a:extLst>
              </p:cNvPr>
              <p:cNvSpPr>
                <a:spLocks/>
              </p:cNvSpPr>
              <p:nvPr/>
            </p:nvSpPr>
            <p:spPr>
              <a:xfrm>
                <a:off x="1410004" y="1734533"/>
                <a:ext cx="3499350" cy="3499350"/>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58" name="Freeform: Shape 57">
                <a:extLst>
                  <a:ext uri="{FF2B5EF4-FFF2-40B4-BE49-F238E27FC236}">
                    <a16:creationId xmlns:a16="http://schemas.microsoft.com/office/drawing/2014/main" id="{A06F458D-765B-44AB-BA0A-BA28EDC42EF0}"/>
                  </a:ext>
                </a:extLst>
              </p:cNvPr>
              <p:cNvSpPr>
                <a:spLocks/>
              </p:cNvSpPr>
              <p:nvPr/>
            </p:nvSpPr>
            <p:spPr>
              <a:xfrm rot="5400000" flipH="1">
                <a:off x="2047882" y="2380267"/>
                <a:ext cx="3496209" cy="3496209"/>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rgbClr val="FFFFD1">
                  <a:alpha val="35000"/>
                </a:srgb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sp>
          <p:nvSpPr>
            <p:cNvPr id="11" name="Freeform: Shape 10">
              <a:extLst>
                <a:ext uri="{FF2B5EF4-FFF2-40B4-BE49-F238E27FC236}">
                  <a16:creationId xmlns:a16="http://schemas.microsoft.com/office/drawing/2014/main" id="{C183C1B2-A505-4F40-9ACE-23959DAC6BDC}"/>
                </a:ext>
              </a:extLst>
            </p:cNvPr>
            <p:cNvSpPr>
              <a:spLocks/>
            </p:cNvSpPr>
            <p:nvPr/>
          </p:nvSpPr>
          <p:spPr>
            <a:xfrm rot="3030174">
              <a:off x="3442217" y="129912"/>
              <a:ext cx="5329368" cy="5347463"/>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bg1">
                <a:alpha val="20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2" name="Oval 11">
              <a:extLst>
                <a:ext uri="{FF2B5EF4-FFF2-40B4-BE49-F238E27FC236}">
                  <a16:creationId xmlns:a16="http://schemas.microsoft.com/office/drawing/2014/main" id="{ADDE5FEC-D5B7-4A58-A616-986A1A673758}"/>
                </a:ext>
              </a:extLst>
            </p:cNvPr>
            <p:cNvSpPr>
              <a:spLocks/>
            </p:cNvSpPr>
            <p:nvPr/>
          </p:nvSpPr>
          <p:spPr>
            <a:xfrm rot="1035203">
              <a:off x="5664623" y="431946"/>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A4024BB-B258-4EFC-A5BA-3AD0805E4F9D}"/>
                </a:ext>
              </a:extLst>
            </p:cNvPr>
            <p:cNvGrpSpPr>
              <a:grpSpLocks/>
            </p:cNvGrpSpPr>
            <p:nvPr/>
          </p:nvGrpSpPr>
          <p:grpSpPr>
            <a:xfrm rot="1035203">
              <a:off x="2972996" y="356627"/>
              <a:ext cx="6118000" cy="6118000"/>
              <a:chOff x="1199263" y="1525549"/>
              <a:chExt cx="4551596" cy="4551596"/>
            </a:xfrm>
          </p:grpSpPr>
          <p:grpSp>
            <p:nvGrpSpPr>
              <p:cNvPr id="49" name="Group 48">
                <a:extLst>
                  <a:ext uri="{FF2B5EF4-FFF2-40B4-BE49-F238E27FC236}">
                    <a16:creationId xmlns:a16="http://schemas.microsoft.com/office/drawing/2014/main" id="{E1231708-23CD-4A44-A740-1EBE4F9E95AF}"/>
                  </a:ext>
                </a:extLst>
              </p:cNvPr>
              <p:cNvGrpSpPr>
                <a:grpSpLocks/>
              </p:cNvGrpSpPr>
              <p:nvPr/>
            </p:nvGrpSpPr>
            <p:grpSpPr>
              <a:xfrm>
                <a:off x="3391780" y="1525549"/>
                <a:ext cx="166561" cy="4551596"/>
                <a:chOff x="3376068" y="1525549"/>
                <a:chExt cx="166561" cy="4551596"/>
              </a:xfrm>
            </p:grpSpPr>
            <p:sp>
              <p:nvSpPr>
                <p:cNvPr id="53" name="Oval 52">
                  <a:extLst>
                    <a:ext uri="{FF2B5EF4-FFF2-40B4-BE49-F238E27FC236}">
                      <a16:creationId xmlns:a16="http://schemas.microsoft.com/office/drawing/2014/main" id="{D4BBA581-AE13-4A1C-B1BA-FAFE6CEDC765}"/>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CEA2CDD-0206-418B-A0FF-FB4EF2C71326}"/>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05C6FB91-9FBF-4522-9295-31C10C30586C}"/>
                  </a:ext>
                </a:extLst>
              </p:cNvPr>
              <p:cNvGrpSpPr>
                <a:grpSpLocks/>
              </p:cNvGrpSpPr>
              <p:nvPr/>
            </p:nvGrpSpPr>
            <p:grpSpPr>
              <a:xfrm rot="16200000">
                <a:off x="3391780" y="1525549"/>
                <a:ext cx="166561" cy="4551596"/>
                <a:chOff x="3376068" y="1525549"/>
                <a:chExt cx="166561" cy="4551596"/>
              </a:xfrm>
            </p:grpSpPr>
            <p:sp>
              <p:nvSpPr>
                <p:cNvPr id="51" name="Oval 50">
                  <a:extLst>
                    <a:ext uri="{FF2B5EF4-FFF2-40B4-BE49-F238E27FC236}">
                      <a16:creationId xmlns:a16="http://schemas.microsoft.com/office/drawing/2014/main" id="{55A49107-9274-4009-A8A8-582BF02CEC34}"/>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D7D1C11-D944-4375-B652-A8B89B261387}"/>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CFB4632D-75D3-4003-B264-AB2EC7C0E8DB}"/>
                </a:ext>
              </a:extLst>
            </p:cNvPr>
            <p:cNvGrpSpPr/>
            <p:nvPr/>
          </p:nvGrpSpPr>
          <p:grpSpPr>
            <a:xfrm rot="3735203">
              <a:off x="2972996" y="356627"/>
              <a:ext cx="6118000" cy="6118000"/>
              <a:chOff x="1199263" y="1525549"/>
              <a:chExt cx="4551596" cy="4551596"/>
            </a:xfrm>
          </p:grpSpPr>
          <p:grpSp>
            <p:nvGrpSpPr>
              <p:cNvPr id="43" name="Group 42">
                <a:extLst>
                  <a:ext uri="{FF2B5EF4-FFF2-40B4-BE49-F238E27FC236}">
                    <a16:creationId xmlns:a16="http://schemas.microsoft.com/office/drawing/2014/main" id="{5753DEEA-BDC2-48EF-A3C6-57A9D4ACA67C}"/>
                  </a:ext>
                </a:extLst>
              </p:cNvPr>
              <p:cNvGrpSpPr/>
              <p:nvPr/>
            </p:nvGrpSpPr>
            <p:grpSpPr>
              <a:xfrm>
                <a:off x="3391780" y="1525549"/>
                <a:ext cx="166561" cy="4551596"/>
                <a:chOff x="3376068" y="1525549"/>
                <a:chExt cx="166561" cy="4551596"/>
              </a:xfrm>
            </p:grpSpPr>
            <p:sp>
              <p:nvSpPr>
                <p:cNvPr id="47" name="Oval 46">
                  <a:extLst>
                    <a:ext uri="{FF2B5EF4-FFF2-40B4-BE49-F238E27FC236}">
                      <a16:creationId xmlns:a16="http://schemas.microsoft.com/office/drawing/2014/main" id="{9B9CBA11-C72D-45D0-850A-60ED98A6D7B8}"/>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F044F52-D2E2-4770-BA5F-297061F28F31}"/>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733BA405-8091-4A82-BD9D-0616C17A1FF2}"/>
                  </a:ext>
                </a:extLst>
              </p:cNvPr>
              <p:cNvGrpSpPr/>
              <p:nvPr/>
            </p:nvGrpSpPr>
            <p:grpSpPr>
              <a:xfrm rot="16200000">
                <a:off x="3391780" y="1525549"/>
                <a:ext cx="166561" cy="4551596"/>
                <a:chOff x="3376068" y="1525549"/>
                <a:chExt cx="166561" cy="4551596"/>
              </a:xfrm>
            </p:grpSpPr>
            <p:sp>
              <p:nvSpPr>
                <p:cNvPr id="45" name="Oval 44">
                  <a:extLst>
                    <a:ext uri="{FF2B5EF4-FFF2-40B4-BE49-F238E27FC236}">
                      <a16:creationId xmlns:a16="http://schemas.microsoft.com/office/drawing/2014/main" id="{5078C1CF-A9F0-468F-A03F-6B57C6BB1627}"/>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3EB1950-A024-418F-98CC-99D51FC82088}"/>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Oval 14">
              <a:extLst>
                <a:ext uri="{FF2B5EF4-FFF2-40B4-BE49-F238E27FC236}">
                  <a16:creationId xmlns:a16="http://schemas.microsoft.com/office/drawing/2014/main" id="{5CC01E9F-6E2D-4F9B-8BD1-A1F929D49997}"/>
                </a:ext>
              </a:extLst>
            </p:cNvPr>
            <p:cNvSpPr>
              <a:spLocks/>
            </p:cNvSpPr>
            <p:nvPr/>
          </p:nvSpPr>
          <p:spPr>
            <a:xfrm rot="1035203">
              <a:off x="7856260" y="1114822"/>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8FB4B99-9AEB-4605-A904-D7C2A7060B4E}"/>
                </a:ext>
              </a:extLst>
            </p:cNvPr>
            <p:cNvSpPr>
              <a:spLocks/>
            </p:cNvSpPr>
            <p:nvPr/>
          </p:nvSpPr>
          <p:spPr>
            <a:xfrm rot="1035203">
              <a:off x="8886726" y="3015962"/>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227A7BF-5E5C-4E60-8E9A-0F76DD16C902}"/>
                </a:ext>
              </a:extLst>
            </p:cNvPr>
            <p:cNvSpPr>
              <a:spLocks/>
            </p:cNvSpPr>
            <p:nvPr/>
          </p:nvSpPr>
          <p:spPr>
            <a:xfrm rot="1035203">
              <a:off x="8286127" y="5213250"/>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F1F7638-47C7-4D82-8E4E-B70D237A881E}"/>
                </a:ext>
              </a:extLst>
            </p:cNvPr>
            <p:cNvSpPr>
              <a:spLocks/>
            </p:cNvSpPr>
            <p:nvPr/>
          </p:nvSpPr>
          <p:spPr>
            <a:xfrm rot="1035203">
              <a:off x="6237534" y="6284163"/>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1C18CC2-941E-4E90-BBE0-13DBB1D30A43}"/>
                </a:ext>
              </a:extLst>
            </p:cNvPr>
            <p:cNvSpPr>
              <a:spLocks/>
            </p:cNvSpPr>
            <p:nvPr/>
          </p:nvSpPr>
          <p:spPr>
            <a:xfrm rot="1035203">
              <a:off x="4076636" y="5601989"/>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61A6FB0-DC19-43D3-9CFC-DED80249D222}"/>
                </a:ext>
              </a:extLst>
            </p:cNvPr>
            <p:cNvSpPr>
              <a:spLocks/>
            </p:cNvSpPr>
            <p:nvPr/>
          </p:nvSpPr>
          <p:spPr>
            <a:xfrm rot="1035203">
              <a:off x="3061278" y="3623722"/>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8ADF5D7-5F25-4629-BF71-AD62A793811D}"/>
                </a:ext>
              </a:extLst>
            </p:cNvPr>
            <p:cNvSpPr>
              <a:spLocks/>
            </p:cNvSpPr>
            <p:nvPr/>
          </p:nvSpPr>
          <p:spPr>
            <a:xfrm rot="1035203">
              <a:off x="3755001" y="1439876"/>
              <a:ext cx="150898" cy="150898"/>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97CE842E-0CFD-4342-B5BF-4EB92AAB93FA}"/>
                </a:ext>
              </a:extLst>
            </p:cNvPr>
            <p:cNvGrpSpPr>
              <a:grpSpLocks/>
            </p:cNvGrpSpPr>
            <p:nvPr/>
          </p:nvGrpSpPr>
          <p:grpSpPr>
            <a:xfrm rot="1035203">
              <a:off x="5709417" y="3123413"/>
              <a:ext cx="589200" cy="589200"/>
              <a:chOff x="3134414" y="3459637"/>
              <a:chExt cx="631596" cy="631596"/>
            </a:xfrm>
            <a:effectLst>
              <a:outerShdw blurRad="63500" sx="102000" sy="102000" algn="ctr" rotWithShape="0">
                <a:prstClr val="black">
                  <a:alpha val="50000"/>
                </a:prstClr>
              </a:outerShdw>
            </a:effectLst>
          </p:grpSpPr>
          <p:sp>
            <p:nvSpPr>
              <p:cNvPr id="40" name="Oval 39">
                <a:extLst>
                  <a:ext uri="{FF2B5EF4-FFF2-40B4-BE49-F238E27FC236}">
                    <a16:creationId xmlns:a16="http://schemas.microsoft.com/office/drawing/2014/main" id="{A13092DA-DFFF-44E3-AB92-D57867FD5796}"/>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41" name="Oval 40">
                <a:extLst>
                  <a:ext uri="{FF2B5EF4-FFF2-40B4-BE49-F238E27FC236}">
                    <a16:creationId xmlns:a16="http://schemas.microsoft.com/office/drawing/2014/main" id="{8ACE3C12-33CF-485F-BBF8-1605002117C2}"/>
                  </a:ext>
                </a:extLst>
              </p:cNvPr>
              <p:cNvSpPr>
                <a:spLocks/>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42" name="Star: 5 Points 41">
                <a:extLst>
                  <a:ext uri="{FF2B5EF4-FFF2-40B4-BE49-F238E27FC236}">
                    <a16:creationId xmlns:a16="http://schemas.microsoft.com/office/drawing/2014/main" id="{3DDFCE71-D7A1-4BC3-8C57-C0726DE2FEC4}"/>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sp>
          <p:nvSpPr>
            <p:cNvPr id="24" name="TextBox 23">
              <a:extLst>
                <a:ext uri="{FF2B5EF4-FFF2-40B4-BE49-F238E27FC236}">
                  <a16:creationId xmlns:a16="http://schemas.microsoft.com/office/drawing/2014/main" id="{78B4473B-A531-4BCE-A291-1383DA29BC16}"/>
                </a:ext>
              </a:extLst>
            </p:cNvPr>
            <p:cNvSpPr txBox="1"/>
            <p:nvPr/>
          </p:nvSpPr>
          <p:spPr>
            <a:xfrm rot="16146460">
              <a:off x="5406067" y="1100180"/>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100</a:t>
              </a:r>
            </a:p>
          </p:txBody>
        </p:sp>
        <p:sp>
          <p:nvSpPr>
            <p:cNvPr id="25" name="TextBox 24">
              <a:extLst>
                <a:ext uri="{FF2B5EF4-FFF2-40B4-BE49-F238E27FC236}">
                  <a16:creationId xmlns:a16="http://schemas.microsoft.com/office/drawing/2014/main" id="{362899BE-C7E2-43B2-9A87-77A1F77F74AF}"/>
                </a:ext>
              </a:extLst>
            </p:cNvPr>
            <p:cNvSpPr txBox="1"/>
            <p:nvPr/>
          </p:nvSpPr>
          <p:spPr>
            <a:xfrm rot="14714719">
              <a:off x="4492286" y="1342418"/>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200</a:t>
              </a:r>
            </a:p>
          </p:txBody>
        </p:sp>
        <p:sp>
          <p:nvSpPr>
            <p:cNvPr id="26" name="TextBox 25">
              <a:extLst>
                <a:ext uri="{FF2B5EF4-FFF2-40B4-BE49-F238E27FC236}">
                  <a16:creationId xmlns:a16="http://schemas.microsoft.com/office/drawing/2014/main" id="{73674143-7A03-456A-947D-E8B79D6D1A48}"/>
                </a:ext>
              </a:extLst>
            </p:cNvPr>
            <p:cNvSpPr txBox="1"/>
            <p:nvPr/>
          </p:nvSpPr>
          <p:spPr>
            <a:xfrm rot="18313492">
              <a:off x="6259603" y="1561599"/>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1000</a:t>
              </a:r>
            </a:p>
          </p:txBody>
        </p:sp>
        <p:sp>
          <p:nvSpPr>
            <p:cNvPr id="27" name="TextBox 26">
              <a:extLst>
                <a:ext uri="{FF2B5EF4-FFF2-40B4-BE49-F238E27FC236}">
                  <a16:creationId xmlns:a16="http://schemas.microsoft.com/office/drawing/2014/main" id="{36284CAD-E1FF-48A5-92B0-A7B7D898354F}"/>
                </a:ext>
              </a:extLst>
            </p:cNvPr>
            <p:cNvSpPr txBox="1"/>
            <p:nvPr/>
          </p:nvSpPr>
          <p:spPr>
            <a:xfrm rot="19734538">
              <a:off x="6863840" y="2230340"/>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2000</a:t>
              </a:r>
            </a:p>
          </p:txBody>
        </p:sp>
        <p:sp>
          <p:nvSpPr>
            <p:cNvPr id="28" name="TextBox 27">
              <a:extLst>
                <a:ext uri="{FF2B5EF4-FFF2-40B4-BE49-F238E27FC236}">
                  <a16:creationId xmlns:a16="http://schemas.microsoft.com/office/drawing/2014/main" id="{C57223A2-6B14-4003-8424-83F387EC20A1}"/>
                </a:ext>
              </a:extLst>
            </p:cNvPr>
            <p:cNvSpPr txBox="1"/>
            <p:nvPr/>
          </p:nvSpPr>
          <p:spPr>
            <a:xfrm rot="21571666">
              <a:off x="7030970" y="3167904"/>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3000</a:t>
              </a:r>
            </a:p>
          </p:txBody>
        </p:sp>
        <p:sp>
          <p:nvSpPr>
            <p:cNvPr id="29" name="TextBox 28">
              <a:extLst>
                <a:ext uri="{FF2B5EF4-FFF2-40B4-BE49-F238E27FC236}">
                  <a16:creationId xmlns:a16="http://schemas.microsoft.com/office/drawing/2014/main" id="{02F38962-09B1-4B17-A017-3A2F2A8BF4CF}"/>
                </a:ext>
              </a:extLst>
            </p:cNvPr>
            <p:cNvSpPr txBox="1"/>
            <p:nvPr/>
          </p:nvSpPr>
          <p:spPr>
            <a:xfrm rot="2354411">
              <a:off x="6721154" y="3985373"/>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900</a:t>
              </a:r>
            </a:p>
          </p:txBody>
        </p:sp>
        <p:sp>
          <p:nvSpPr>
            <p:cNvPr id="30" name="TextBox 29">
              <a:extLst>
                <a:ext uri="{FF2B5EF4-FFF2-40B4-BE49-F238E27FC236}">
                  <a16:creationId xmlns:a16="http://schemas.microsoft.com/office/drawing/2014/main" id="{85728DDA-238C-4144-8A1F-E8266E2B91AE}"/>
                </a:ext>
              </a:extLst>
            </p:cNvPr>
            <p:cNvSpPr txBox="1"/>
            <p:nvPr/>
          </p:nvSpPr>
          <p:spPr>
            <a:xfrm rot="3825717">
              <a:off x="6008964" y="4549720"/>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800</a:t>
              </a:r>
            </a:p>
          </p:txBody>
        </p:sp>
        <p:sp>
          <p:nvSpPr>
            <p:cNvPr id="31" name="TextBox 30">
              <a:extLst>
                <a:ext uri="{FF2B5EF4-FFF2-40B4-BE49-F238E27FC236}">
                  <a16:creationId xmlns:a16="http://schemas.microsoft.com/office/drawing/2014/main" id="{B1C8B999-E4A9-4F93-9F4B-C2451B1B2641}"/>
                </a:ext>
              </a:extLst>
            </p:cNvPr>
            <p:cNvSpPr txBox="1"/>
            <p:nvPr/>
          </p:nvSpPr>
          <p:spPr>
            <a:xfrm rot="5392839">
              <a:off x="5098479" y="4727225"/>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700</a:t>
              </a:r>
            </a:p>
          </p:txBody>
        </p:sp>
        <p:sp>
          <p:nvSpPr>
            <p:cNvPr id="32" name="TextBox 31">
              <a:extLst>
                <a:ext uri="{FF2B5EF4-FFF2-40B4-BE49-F238E27FC236}">
                  <a16:creationId xmlns:a16="http://schemas.microsoft.com/office/drawing/2014/main" id="{507FE6C2-1855-415D-9B1B-9F715C733969}"/>
                </a:ext>
              </a:extLst>
            </p:cNvPr>
            <p:cNvSpPr txBox="1"/>
            <p:nvPr/>
          </p:nvSpPr>
          <p:spPr>
            <a:xfrm rot="7265144">
              <a:off x="4201927" y="4446129"/>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600</a:t>
              </a:r>
            </a:p>
          </p:txBody>
        </p:sp>
        <p:sp>
          <p:nvSpPr>
            <p:cNvPr id="33" name="TextBox 32">
              <a:extLst>
                <a:ext uri="{FF2B5EF4-FFF2-40B4-BE49-F238E27FC236}">
                  <a16:creationId xmlns:a16="http://schemas.microsoft.com/office/drawing/2014/main" id="{826786D3-F925-4C66-AF8C-0DD51B352CD7}"/>
                </a:ext>
              </a:extLst>
            </p:cNvPr>
            <p:cNvSpPr txBox="1"/>
            <p:nvPr/>
          </p:nvSpPr>
          <p:spPr>
            <a:xfrm rot="9035019">
              <a:off x="3737118" y="3894169"/>
              <a:ext cx="1461262" cy="646331"/>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500</a:t>
              </a:r>
            </a:p>
          </p:txBody>
        </p:sp>
        <p:sp>
          <p:nvSpPr>
            <p:cNvPr id="34" name="TextBox 33">
              <a:extLst>
                <a:ext uri="{FF2B5EF4-FFF2-40B4-BE49-F238E27FC236}">
                  <a16:creationId xmlns:a16="http://schemas.microsoft.com/office/drawing/2014/main" id="{8C172955-92E8-451A-B64B-B57313BE29DE}"/>
                </a:ext>
              </a:extLst>
            </p:cNvPr>
            <p:cNvSpPr txBox="1"/>
            <p:nvPr/>
          </p:nvSpPr>
          <p:spPr>
            <a:xfrm rot="10832101">
              <a:off x="3481907" y="2771331"/>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400</a:t>
              </a:r>
            </a:p>
          </p:txBody>
        </p:sp>
        <p:sp>
          <p:nvSpPr>
            <p:cNvPr id="35" name="TextBox 34">
              <a:extLst>
                <a:ext uri="{FF2B5EF4-FFF2-40B4-BE49-F238E27FC236}">
                  <a16:creationId xmlns:a16="http://schemas.microsoft.com/office/drawing/2014/main" id="{E1E90E01-530E-446B-A556-09F044880DBD}"/>
                </a:ext>
              </a:extLst>
            </p:cNvPr>
            <p:cNvSpPr txBox="1"/>
            <p:nvPr/>
          </p:nvSpPr>
          <p:spPr>
            <a:xfrm rot="12727060">
              <a:off x="3760994" y="1932988"/>
              <a:ext cx="1543502" cy="868762"/>
            </a:xfrm>
            <a:prstGeom prst="rect">
              <a:avLst/>
            </a:prstGeom>
            <a:noFill/>
          </p:spPr>
          <p:txBody>
            <a:bodyPr wrap="square" rtlCol="0">
              <a:spAutoFit/>
            </a:bodyPr>
            <a:lstStyle/>
            <a:p>
              <a:pPr algn="ctr"/>
              <a:r>
                <a:rPr lang="en-US" sz="3600" b="1" dirty="0">
                  <a:ln>
                    <a:solidFill>
                      <a:srgbClr val="BF9000"/>
                    </a:solidFill>
                  </a:ln>
                  <a:solidFill>
                    <a:srgbClr val="FFFFD1"/>
                  </a:solidFill>
                  <a:effectLst>
                    <a:outerShdw blurRad="50800" dist="38100" dir="18900000" algn="bl" rotWithShape="0">
                      <a:prstClr val="black">
                        <a:alpha val="40000"/>
                      </a:prstClr>
                    </a:outerShdw>
                  </a:effectLst>
                </a:rPr>
                <a:t>300</a:t>
              </a:r>
            </a:p>
          </p:txBody>
        </p:sp>
        <p:grpSp>
          <p:nvGrpSpPr>
            <p:cNvPr id="23" name="Group 22">
              <a:extLst>
                <a:ext uri="{FF2B5EF4-FFF2-40B4-BE49-F238E27FC236}">
                  <a16:creationId xmlns:a16="http://schemas.microsoft.com/office/drawing/2014/main" id="{48E95255-C84F-4273-A943-507C6902E69E}"/>
                </a:ext>
              </a:extLst>
            </p:cNvPr>
            <p:cNvGrpSpPr>
              <a:grpSpLocks/>
            </p:cNvGrpSpPr>
            <p:nvPr/>
          </p:nvGrpSpPr>
          <p:grpSpPr>
            <a:xfrm>
              <a:off x="8060702" y="3189512"/>
              <a:ext cx="1168803" cy="735068"/>
              <a:chOff x="10351950" y="3379331"/>
              <a:chExt cx="815993" cy="552142"/>
            </a:xfrm>
            <a:effectLst>
              <a:outerShdw blurRad="50800" dist="38100" dir="5400000" algn="t" rotWithShape="0">
                <a:prstClr val="black">
                  <a:alpha val="40000"/>
                </a:prstClr>
              </a:outerShdw>
            </a:effectLst>
          </p:grpSpPr>
          <p:sp>
            <p:nvSpPr>
              <p:cNvPr id="36" name="Freeform: Shape 35">
                <a:extLst>
                  <a:ext uri="{FF2B5EF4-FFF2-40B4-BE49-F238E27FC236}">
                    <a16:creationId xmlns:a16="http://schemas.microsoft.com/office/drawing/2014/main" id="{542CB757-6F3D-4D66-953B-51278D0DCF59}"/>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nvGrpSpPr>
              <p:cNvPr id="37" name="Group 36">
                <a:extLst>
                  <a:ext uri="{FF2B5EF4-FFF2-40B4-BE49-F238E27FC236}">
                    <a16:creationId xmlns:a16="http://schemas.microsoft.com/office/drawing/2014/main" id="{D2D24539-EFD6-4A30-8463-4CC6293BD3B1}"/>
                  </a:ext>
                </a:extLst>
              </p:cNvPr>
              <p:cNvGrpSpPr>
                <a:grpSpLocks/>
              </p:cNvGrpSpPr>
              <p:nvPr/>
            </p:nvGrpSpPr>
            <p:grpSpPr>
              <a:xfrm>
                <a:off x="10376451" y="3396621"/>
                <a:ext cx="749786" cy="390621"/>
                <a:chOff x="9980691" y="2643347"/>
                <a:chExt cx="755933" cy="393822"/>
              </a:xfrm>
            </p:grpSpPr>
            <p:sp>
              <p:nvSpPr>
                <p:cNvPr id="38" name="Isosceles Triangle 37">
                  <a:extLst>
                    <a:ext uri="{FF2B5EF4-FFF2-40B4-BE49-F238E27FC236}">
                      <a16:creationId xmlns:a16="http://schemas.microsoft.com/office/drawing/2014/main" id="{0B1EA403-CB15-46C9-9931-FB480B0B7B26}"/>
                    </a:ext>
                  </a:extLst>
                </p:cNvPr>
                <p:cNvSpPr>
                  <a:spLocks/>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7E626904-610E-4874-A21D-EA37EB7FF85F}"/>
                    </a:ext>
                  </a:extLst>
                </p:cNvPr>
                <p:cNvSpPr>
                  <a:spLocks/>
                </p:cNvSpPr>
                <p:nvPr/>
              </p:nvSpPr>
              <p:spPr>
                <a:xfrm rot="16675634">
                  <a:off x="10227231" y="2527777"/>
                  <a:ext cx="264177" cy="754608"/>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itle 1">
            <a:extLst>
              <a:ext uri="{FF2B5EF4-FFF2-40B4-BE49-F238E27FC236}">
                <a16:creationId xmlns:a16="http://schemas.microsoft.com/office/drawing/2014/main" id="{FB20F55C-A6D3-4DFE-A273-8D18F2B75595}"/>
              </a:ext>
            </a:extLst>
          </p:cNvPr>
          <p:cNvSpPr>
            <a:spLocks noGrp="1"/>
          </p:cNvSpPr>
          <p:nvPr userDrawn="1">
            <p:ph type="ctrTitle"/>
          </p:nvPr>
        </p:nvSpPr>
        <p:spPr>
          <a:xfrm>
            <a:off x="1483369" y="3285941"/>
            <a:ext cx="9619217" cy="2224056"/>
          </a:xfrm>
        </p:spPr>
        <p:txBody>
          <a:bodyPr anchor="ctr">
            <a:noAutofit/>
          </a:bodyPr>
          <a:lstStyle>
            <a:lvl1pPr algn="ctr">
              <a:defRPr sz="10500"/>
            </a:lvl1pPr>
          </a:lstStyle>
          <a:p>
            <a:r>
              <a:rPr lang="en-US" dirty="0"/>
              <a:t>Click to edit Master title style</a:t>
            </a:r>
          </a:p>
        </p:txBody>
      </p:sp>
      <p:sp>
        <p:nvSpPr>
          <p:cNvPr id="4" name="Date Placeholder 3">
            <a:extLst>
              <a:ext uri="{FF2B5EF4-FFF2-40B4-BE49-F238E27FC236}">
                <a16:creationId xmlns:a16="http://schemas.microsoft.com/office/drawing/2014/main" id="{16185C78-4C44-4509-B29E-5F8FC3B0A71F}"/>
              </a:ext>
            </a:extLst>
          </p:cNvPr>
          <p:cNvSpPr>
            <a:spLocks noGrp="1"/>
          </p:cNvSpPr>
          <p:nvPr userDrawn="1">
            <p:ph type="dt" sz="half" idx="10"/>
          </p:nvPr>
        </p:nvSpPr>
        <p:spPr/>
        <p:txBody>
          <a:bodyPr/>
          <a:lstStyle/>
          <a:p>
            <a:fld id="{793E0117-20EC-4B3C-88B0-D2475FBE5EF9}" type="datetimeFigureOut">
              <a:rPr lang="en-US" smtClean="0"/>
              <a:t>2/14/2024</a:t>
            </a:fld>
            <a:endParaRPr lang="en-US"/>
          </a:p>
        </p:txBody>
      </p:sp>
      <p:sp>
        <p:nvSpPr>
          <p:cNvPr id="5" name="Footer Placeholder 4">
            <a:extLst>
              <a:ext uri="{FF2B5EF4-FFF2-40B4-BE49-F238E27FC236}">
                <a16:creationId xmlns:a16="http://schemas.microsoft.com/office/drawing/2014/main" id="{C4D8B044-3008-49B7-BEF1-4CFD205557B9}"/>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A95EB6-8A8D-47EF-8AD0-3B3D0F4505D7}"/>
              </a:ext>
            </a:extLst>
          </p:cNvPr>
          <p:cNvSpPr>
            <a:spLocks noGrp="1"/>
          </p:cNvSpPr>
          <p:nvPr userDrawn="1">
            <p:ph type="sldNum" sz="quarter" idx="12"/>
          </p:nvPr>
        </p:nvSpPr>
        <p:spPr/>
        <p:txBody>
          <a:bodyPr/>
          <a:lstStyle/>
          <a:p>
            <a:fld id="{7AB1A9F7-FF63-4F3F-B71A-537E27319FD8}" type="slidenum">
              <a:rPr lang="en-US" smtClean="0"/>
              <a:t>‹#›</a:t>
            </a:fld>
            <a:endParaRPr lang="en-US"/>
          </a:p>
        </p:txBody>
      </p:sp>
      <p:grpSp>
        <p:nvGrpSpPr>
          <p:cNvPr id="3" name="Group 2">
            <a:extLst>
              <a:ext uri="{FF2B5EF4-FFF2-40B4-BE49-F238E27FC236}">
                <a16:creationId xmlns:a16="http://schemas.microsoft.com/office/drawing/2014/main" id="{8B26B748-A7DC-4EF9-9BDE-59202C8D70D0}"/>
              </a:ext>
            </a:extLst>
          </p:cNvPr>
          <p:cNvGrpSpPr/>
          <p:nvPr userDrawn="1"/>
        </p:nvGrpSpPr>
        <p:grpSpPr>
          <a:xfrm>
            <a:off x="-1806659" y="-1136065"/>
            <a:ext cx="15952699" cy="9322870"/>
            <a:chOff x="-1806659" y="-1136065"/>
            <a:chExt cx="15952699" cy="9322870"/>
          </a:xfrm>
        </p:grpSpPr>
        <p:pic>
          <p:nvPicPr>
            <p:cNvPr id="143" name="Google Shape;62;p5">
              <a:extLst>
                <a:ext uri="{FF2B5EF4-FFF2-40B4-BE49-F238E27FC236}">
                  <a16:creationId xmlns:a16="http://schemas.microsoft.com/office/drawing/2014/main" id="{AB2F9738-7184-4B90-BA64-641CCEDEA63A}"/>
                </a:ext>
              </a:extLst>
            </p:cNvPr>
            <p:cNvPicPr preferRelativeResize="0"/>
            <p:nvPr userDrawn="1"/>
          </p:nvPicPr>
          <p:blipFill rotWithShape="1">
            <a:blip r:embed="rId2">
              <a:alphaModFix amt="21000"/>
            </a:blip>
            <a:srcRect t="240" b="34883"/>
            <a:stretch/>
          </p:blipFill>
          <p:spPr>
            <a:xfrm rot="19345523" flipH="1">
              <a:off x="-1806659" y="-1136065"/>
              <a:ext cx="8997470" cy="9311070"/>
            </a:xfrm>
            <a:prstGeom prst="rect">
              <a:avLst/>
            </a:prstGeom>
            <a:noFill/>
            <a:ln>
              <a:noFill/>
            </a:ln>
            <a:effectLst/>
          </p:spPr>
        </p:pic>
        <p:pic>
          <p:nvPicPr>
            <p:cNvPr id="144" name="Google Shape;62;p5">
              <a:extLst>
                <a:ext uri="{FF2B5EF4-FFF2-40B4-BE49-F238E27FC236}">
                  <a16:creationId xmlns:a16="http://schemas.microsoft.com/office/drawing/2014/main" id="{C114C659-5CE5-42C7-B794-A9D608EC95D5}"/>
                </a:ext>
              </a:extLst>
            </p:cNvPr>
            <p:cNvPicPr preferRelativeResize="0"/>
            <p:nvPr userDrawn="1"/>
          </p:nvPicPr>
          <p:blipFill rotWithShape="1">
            <a:blip r:embed="rId2">
              <a:alphaModFix amt="21000"/>
            </a:blip>
            <a:srcRect t="240" b="34883"/>
            <a:stretch/>
          </p:blipFill>
          <p:spPr>
            <a:xfrm rot="2254477">
              <a:off x="5148570" y="-1124265"/>
              <a:ext cx="8997470" cy="9311070"/>
            </a:xfrm>
            <a:prstGeom prst="rect">
              <a:avLst/>
            </a:prstGeom>
            <a:noFill/>
            <a:ln>
              <a:noFill/>
            </a:ln>
            <a:effectLst/>
          </p:spPr>
        </p:pic>
      </p:grpSp>
    </p:spTree>
    <p:extLst>
      <p:ext uri="{BB962C8B-B14F-4D97-AF65-F5344CB8AC3E}">
        <p14:creationId xmlns:p14="http://schemas.microsoft.com/office/powerpoint/2010/main" val="395464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BCF6B-6507-47A8-B76F-558C5D4051E8}"/>
              </a:ext>
            </a:extLst>
          </p:cNvPr>
          <p:cNvSpPr>
            <a:spLocks noGrp="1"/>
          </p:cNvSpPr>
          <p:nvPr>
            <p:ph type="title"/>
          </p:nvPr>
        </p:nvSpPr>
        <p:spPr>
          <a:xfrm>
            <a:off x="5427132" y="799071"/>
            <a:ext cx="5926667" cy="4524315"/>
          </a:xfrm>
        </p:spPr>
        <p:txBody>
          <a:bodyPr anchor="ctr"/>
          <a:lstStyle/>
          <a:p>
            <a:r>
              <a:rPr lang="en-US" dirty="0"/>
              <a:t>Click to edit Master title style</a:t>
            </a:r>
          </a:p>
        </p:txBody>
      </p:sp>
      <p:sp>
        <p:nvSpPr>
          <p:cNvPr id="3" name="Date Placeholder 2">
            <a:extLst>
              <a:ext uri="{FF2B5EF4-FFF2-40B4-BE49-F238E27FC236}">
                <a16:creationId xmlns:a16="http://schemas.microsoft.com/office/drawing/2014/main" id="{30B01413-29CC-4192-8AF6-4E4DA875ADF6}"/>
              </a:ext>
            </a:extLst>
          </p:cNvPr>
          <p:cNvSpPr>
            <a:spLocks noGrp="1"/>
          </p:cNvSpPr>
          <p:nvPr>
            <p:ph type="dt" sz="half" idx="10"/>
          </p:nvPr>
        </p:nvSpPr>
        <p:spPr/>
        <p:txBody>
          <a:bodyPr/>
          <a:lstStyle/>
          <a:p>
            <a:fld id="{793E0117-20EC-4B3C-88B0-D2475FBE5EF9}" type="datetimeFigureOut">
              <a:rPr lang="en-US" smtClean="0"/>
              <a:t>2/14/2024</a:t>
            </a:fld>
            <a:endParaRPr lang="en-US"/>
          </a:p>
        </p:txBody>
      </p:sp>
      <p:sp>
        <p:nvSpPr>
          <p:cNvPr id="4" name="Footer Placeholder 3">
            <a:extLst>
              <a:ext uri="{FF2B5EF4-FFF2-40B4-BE49-F238E27FC236}">
                <a16:creationId xmlns:a16="http://schemas.microsoft.com/office/drawing/2014/main" id="{F1AE6A39-068F-49DF-BB6E-739351583C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650818-40B9-4E65-ACF5-71FEF2610A49}"/>
              </a:ext>
            </a:extLst>
          </p:cNvPr>
          <p:cNvSpPr>
            <a:spLocks noGrp="1"/>
          </p:cNvSpPr>
          <p:nvPr>
            <p:ph type="sldNum" sz="quarter" idx="12"/>
          </p:nvPr>
        </p:nvSpPr>
        <p:spPr/>
        <p:txBody>
          <a:bodyPr/>
          <a:lstStyle/>
          <a:p>
            <a:fld id="{7AB1A9F7-FF63-4F3F-B71A-537E27319FD8}" type="slidenum">
              <a:rPr lang="en-US" smtClean="0"/>
              <a:t>‹#›</a:t>
            </a:fld>
            <a:endParaRPr lang="en-US"/>
          </a:p>
        </p:txBody>
      </p:sp>
      <p:grpSp>
        <p:nvGrpSpPr>
          <p:cNvPr id="6" name="Group 5">
            <a:extLst>
              <a:ext uri="{FF2B5EF4-FFF2-40B4-BE49-F238E27FC236}">
                <a16:creationId xmlns:a16="http://schemas.microsoft.com/office/drawing/2014/main" id="{7D4DD968-9199-4EC1-A1C7-F2ED26F076D4}"/>
              </a:ext>
            </a:extLst>
          </p:cNvPr>
          <p:cNvGrpSpPr/>
          <p:nvPr userDrawn="1"/>
        </p:nvGrpSpPr>
        <p:grpSpPr>
          <a:xfrm>
            <a:off x="815623" y="65402"/>
            <a:ext cx="6324097" cy="6509113"/>
            <a:chOff x="1120423" y="564937"/>
            <a:chExt cx="5331312" cy="5487284"/>
          </a:xfrm>
        </p:grpSpPr>
        <p:grpSp>
          <p:nvGrpSpPr>
            <p:cNvPr id="7" name="Group 6">
              <a:extLst>
                <a:ext uri="{FF2B5EF4-FFF2-40B4-BE49-F238E27FC236}">
                  <a16:creationId xmlns:a16="http://schemas.microsoft.com/office/drawing/2014/main" id="{20D91CDE-E37D-42FC-95E9-114B867465F1}"/>
                </a:ext>
              </a:extLst>
            </p:cNvPr>
            <p:cNvGrpSpPr/>
            <p:nvPr/>
          </p:nvGrpSpPr>
          <p:grpSpPr>
            <a:xfrm>
              <a:off x="1120423" y="564937"/>
              <a:ext cx="5331312" cy="5487284"/>
              <a:chOff x="1120423" y="564937"/>
              <a:chExt cx="5331312" cy="5487284"/>
            </a:xfrm>
          </p:grpSpPr>
          <p:sp>
            <p:nvSpPr>
              <p:cNvPr id="9" name="Oval 8">
                <a:extLst>
                  <a:ext uri="{FF2B5EF4-FFF2-40B4-BE49-F238E27FC236}">
                    <a16:creationId xmlns:a16="http://schemas.microsoft.com/office/drawing/2014/main" id="{3C8D1A98-4B67-408A-8BD1-A89A63F26852}"/>
                  </a:ext>
                </a:extLst>
              </p:cNvPr>
              <p:cNvSpPr>
                <a:spLocks/>
              </p:cNvSpPr>
              <p:nvPr/>
            </p:nvSpPr>
            <p:spPr>
              <a:xfrm>
                <a:off x="1120423" y="720909"/>
                <a:ext cx="5331312" cy="5331312"/>
              </a:xfrm>
              <a:prstGeom prst="ellipse">
                <a:avLst/>
              </a:prstGeom>
              <a:gradFill flip="none" rotWithShape="1">
                <a:gsLst>
                  <a:gs pos="32000">
                    <a:srgbClr val="E58B1B"/>
                  </a:gs>
                  <a:gs pos="0">
                    <a:srgbClr val="FCDE32"/>
                  </a:gs>
                  <a:gs pos="51000">
                    <a:srgbClr val="FCDE32"/>
                  </a:gs>
                  <a:gs pos="85000">
                    <a:srgbClr val="AF2C22"/>
                  </a:gs>
                </a:gsLst>
                <a:lin ang="4200000" scaled="0"/>
                <a:tileRect/>
              </a:gradFill>
              <a:ln>
                <a:noFill/>
              </a:ln>
              <a:effectLst>
                <a:outerShdw blurRad="342900" sx="102000" sy="102000" algn="ctr" rotWithShape="0">
                  <a:prstClr val="black">
                    <a:alpha val="50000"/>
                  </a:prst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r>
                  <a:rPr lang="en-US" dirty="0">
                    <a:solidFill>
                      <a:schemeClr val="tx1"/>
                    </a:solidFill>
                  </a:rPr>
                  <a:t> </a:t>
                </a:r>
              </a:p>
            </p:txBody>
          </p:sp>
          <p:sp>
            <p:nvSpPr>
              <p:cNvPr id="10" name="Freeform: Shape 9">
                <a:extLst>
                  <a:ext uri="{FF2B5EF4-FFF2-40B4-BE49-F238E27FC236}">
                    <a16:creationId xmlns:a16="http://schemas.microsoft.com/office/drawing/2014/main" id="{6BD46A7D-6065-4466-A057-3399ACC13650}"/>
                  </a:ext>
                </a:extLst>
              </p:cNvPr>
              <p:cNvSpPr>
                <a:spLocks/>
              </p:cNvSpPr>
              <p:nvPr/>
            </p:nvSpPr>
            <p:spPr>
              <a:xfrm rot="5400000" flipH="1">
                <a:off x="2143461" y="1746765"/>
                <a:ext cx="4022183" cy="4022183"/>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rgbClr val="FFFFD1">
                  <a:alpha val="35000"/>
                </a:srgb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1" name="Freeform: Shape 10">
                <a:extLst>
                  <a:ext uri="{FF2B5EF4-FFF2-40B4-BE49-F238E27FC236}">
                    <a16:creationId xmlns:a16="http://schemas.microsoft.com/office/drawing/2014/main" id="{4EDA50AE-EF28-4CB5-8FEC-E7620B4642D9}"/>
                  </a:ext>
                </a:extLst>
              </p:cNvPr>
              <p:cNvSpPr>
                <a:spLocks/>
              </p:cNvSpPr>
              <p:nvPr/>
            </p:nvSpPr>
            <p:spPr>
              <a:xfrm rot="1994971">
                <a:off x="1390656" y="564937"/>
                <a:ext cx="4561360" cy="4576847"/>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bg1">
                  <a:alpha val="20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2" name="Oval 11">
                <a:extLst>
                  <a:ext uri="{FF2B5EF4-FFF2-40B4-BE49-F238E27FC236}">
                    <a16:creationId xmlns:a16="http://schemas.microsoft.com/office/drawing/2014/main" id="{1F75183A-5800-4680-9D1D-53559C7608D1}"/>
                  </a:ext>
                </a:extLst>
              </p:cNvPr>
              <p:cNvSpPr>
                <a:spLocks/>
              </p:cNvSpPr>
              <p:nvPr/>
            </p:nvSpPr>
            <p:spPr>
              <a:xfrm>
                <a:off x="2724006" y="100500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E813CA8-5520-40C4-A066-F2B27B6F780C}"/>
                  </a:ext>
                </a:extLst>
              </p:cNvPr>
              <p:cNvGrpSpPr>
                <a:grpSpLocks/>
              </p:cNvGrpSpPr>
              <p:nvPr/>
            </p:nvGrpSpPr>
            <p:grpSpPr>
              <a:xfrm>
                <a:off x="1147294" y="754426"/>
                <a:ext cx="5236343" cy="5236343"/>
                <a:chOff x="1199263" y="1525549"/>
                <a:chExt cx="4551596" cy="4551596"/>
              </a:xfrm>
            </p:grpSpPr>
            <p:grpSp>
              <p:nvGrpSpPr>
                <p:cNvPr id="27" name="Group 26">
                  <a:extLst>
                    <a:ext uri="{FF2B5EF4-FFF2-40B4-BE49-F238E27FC236}">
                      <a16:creationId xmlns:a16="http://schemas.microsoft.com/office/drawing/2014/main" id="{7A0F80E1-55CC-4D33-9ED8-2E791766DBD9}"/>
                    </a:ext>
                  </a:extLst>
                </p:cNvPr>
                <p:cNvGrpSpPr>
                  <a:grpSpLocks/>
                </p:cNvGrpSpPr>
                <p:nvPr/>
              </p:nvGrpSpPr>
              <p:grpSpPr>
                <a:xfrm>
                  <a:off x="3391780" y="1525549"/>
                  <a:ext cx="166561" cy="4551596"/>
                  <a:chOff x="3376068" y="1525549"/>
                  <a:chExt cx="166561" cy="4551596"/>
                </a:xfrm>
              </p:grpSpPr>
              <p:sp>
                <p:nvSpPr>
                  <p:cNvPr id="31" name="Oval 30">
                    <a:extLst>
                      <a:ext uri="{FF2B5EF4-FFF2-40B4-BE49-F238E27FC236}">
                        <a16:creationId xmlns:a16="http://schemas.microsoft.com/office/drawing/2014/main" id="{250264B6-8C68-4992-AE71-0F9299B54541}"/>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4C0260C-5465-4EAF-AED6-4BF6194F619A}"/>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D33808C5-6E12-4571-B6A1-A37A47D72232}"/>
                    </a:ext>
                  </a:extLst>
                </p:cNvPr>
                <p:cNvGrpSpPr>
                  <a:grpSpLocks/>
                </p:cNvGrpSpPr>
                <p:nvPr/>
              </p:nvGrpSpPr>
              <p:grpSpPr>
                <a:xfrm rot="16200000">
                  <a:off x="3391780" y="1525549"/>
                  <a:ext cx="166561" cy="4551596"/>
                  <a:chOff x="3376068" y="1525549"/>
                  <a:chExt cx="166561" cy="4551596"/>
                </a:xfrm>
              </p:grpSpPr>
              <p:sp>
                <p:nvSpPr>
                  <p:cNvPr id="29" name="Oval 28">
                    <a:extLst>
                      <a:ext uri="{FF2B5EF4-FFF2-40B4-BE49-F238E27FC236}">
                        <a16:creationId xmlns:a16="http://schemas.microsoft.com/office/drawing/2014/main" id="{8C361FB9-5C08-4F96-805D-31F2E7590FD7}"/>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9574304-3D8E-4B74-941F-F8ABD520AC83}"/>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13">
                <a:extLst>
                  <a:ext uri="{FF2B5EF4-FFF2-40B4-BE49-F238E27FC236}">
                    <a16:creationId xmlns:a16="http://schemas.microsoft.com/office/drawing/2014/main" id="{B6DAE424-048F-4C50-9403-EBE5835417EA}"/>
                  </a:ext>
                </a:extLst>
              </p:cNvPr>
              <p:cNvGrpSpPr/>
              <p:nvPr/>
            </p:nvGrpSpPr>
            <p:grpSpPr>
              <a:xfrm rot="2700000">
                <a:off x="1147294" y="754426"/>
                <a:ext cx="5236343" cy="5236343"/>
                <a:chOff x="1199263" y="1525549"/>
                <a:chExt cx="4551596" cy="4551596"/>
              </a:xfrm>
            </p:grpSpPr>
            <p:grpSp>
              <p:nvGrpSpPr>
                <p:cNvPr id="21" name="Group 20">
                  <a:extLst>
                    <a:ext uri="{FF2B5EF4-FFF2-40B4-BE49-F238E27FC236}">
                      <a16:creationId xmlns:a16="http://schemas.microsoft.com/office/drawing/2014/main" id="{257B2575-569F-49BB-895C-65416357F535}"/>
                    </a:ext>
                  </a:extLst>
                </p:cNvPr>
                <p:cNvGrpSpPr/>
                <p:nvPr/>
              </p:nvGrpSpPr>
              <p:grpSpPr>
                <a:xfrm>
                  <a:off x="3391780" y="1525549"/>
                  <a:ext cx="166561" cy="4551596"/>
                  <a:chOff x="3376068" y="1525549"/>
                  <a:chExt cx="166561" cy="4551596"/>
                </a:xfrm>
              </p:grpSpPr>
              <p:sp>
                <p:nvSpPr>
                  <p:cNvPr id="25" name="Oval 24">
                    <a:extLst>
                      <a:ext uri="{FF2B5EF4-FFF2-40B4-BE49-F238E27FC236}">
                        <a16:creationId xmlns:a16="http://schemas.microsoft.com/office/drawing/2014/main" id="{0CD3BCF0-8F0F-4703-B0E3-674D3A6D3FF0}"/>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55DA59C-464A-4C8B-87CA-E228A9DD4907}"/>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76C8369-912A-45AB-B53E-BC84E25E349C}"/>
                    </a:ext>
                  </a:extLst>
                </p:cNvPr>
                <p:cNvGrpSpPr/>
                <p:nvPr/>
              </p:nvGrpSpPr>
              <p:grpSpPr>
                <a:xfrm rot="16200000">
                  <a:off x="3391780" y="1525549"/>
                  <a:ext cx="166561" cy="4551596"/>
                  <a:chOff x="3376068" y="1525549"/>
                  <a:chExt cx="166561" cy="4551596"/>
                </a:xfrm>
              </p:grpSpPr>
              <p:sp>
                <p:nvSpPr>
                  <p:cNvPr id="23" name="Oval 22">
                    <a:extLst>
                      <a:ext uri="{FF2B5EF4-FFF2-40B4-BE49-F238E27FC236}">
                        <a16:creationId xmlns:a16="http://schemas.microsoft.com/office/drawing/2014/main" id="{8C39AD14-1BA0-4644-9B8B-8BE38048240B}"/>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26FE38A-D150-4B57-BC22-F7F02B01B8D3}"/>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Oval 14">
                <a:extLst>
                  <a:ext uri="{FF2B5EF4-FFF2-40B4-BE49-F238E27FC236}">
                    <a16:creationId xmlns:a16="http://schemas.microsoft.com/office/drawing/2014/main" id="{C6204201-DDFF-4E6A-BDCA-F0CB0F371897}"/>
                  </a:ext>
                </a:extLst>
              </p:cNvPr>
              <p:cNvSpPr>
                <a:spLocks/>
              </p:cNvSpPr>
              <p:nvPr/>
            </p:nvSpPr>
            <p:spPr>
              <a:xfrm>
                <a:off x="4688754" y="1006811"/>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1285161-DB1E-485D-B931-1CBDA16EC4DA}"/>
                  </a:ext>
                </a:extLst>
              </p:cNvPr>
              <p:cNvSpPr>
                <a:spLocks/>
              </p:cNvSpPr>
              <p:nvPr/>
            </p:nvSpPr>
            <p:spPr>
              <a:xfrm>
                <a:off x="6013649" y="229917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14F0E05-E581-41C7-B059-47B3380E6BBE}"/>
                  </a:ext>
                </a:extLst>
              </p:cNvPr>
              <p:cNvSpPr>
                <a:spLocks/>
              </p:cNvSpPr>
              <p:nvPr/>
            </p:nvSpPr>
            <p:spPr>
              <a:xfrm>
                <a:off x="6080527" y="424765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701AB1-8F05-491D-B66E-FB17A4AF8C19}"/>
                  </a:ext>
                </a:extLst>
              </p:cNvPr>
              <p:cNvSpPr>
                <a:spLocks/>
              </p:cNvSpPr>
              <p:nvPr/>
            </p:nvSpPr>
            <p:spPr>
              <a:xfrm>
                <a:off x="4677909" y="564304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5F97885-F427-4C1C-9770-60BE280988AF}"/>
                  </a:ext>
                </a:extLst>
              </p:cNvPr>
              <p:cNvSpPr>
                <a:spLocks/>
              </p:cNvSpPr>
              <p:nvPr/>
            </p:nvSpPr>
            <p:spPr>
              <a:xfrm>
                <a:off x="1406339" y="4274764"/>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05C5A59-9206-4C7C-8D54-F632095C2B1D}"/>
                  </a:ext>
                </a:extLst>
              </p:cNvPr>
              <p:cNvSpPr>
                <a:spLocks/>
              </p:cNvSpPr>
              <p:nvPr/>
            </p:nvSpPr>
            <p:spPr>
              <a:xfrm>
                <a:off x="1418991" y="231363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714EC7A7-D11B-4574-AEB7-3BE2141D0DAA}"/>
                </a:ext>
              </a:extLst>
            </p:cNvPr>
            <p:cNvSpPr>
              <a:spLocks/>
            </p:cNvSpPr>
            <p:nvPr/>
          </p:nvSpPr>
          <p:spPr>
            <a:xfrm>
              <a:off x="2738464" y="563400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896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9E7EB04-3802-4495-9632-5EBBE7A9E545}"/>
              </a:ext>
            </a:extLst>
          </p:cNvPr>
          <p:cNvGrpSpPr/>
          <p:nvPr userDrawn="1"/>
        </p:nvGrpSpPr>
        <p:grpSpPr>
          <a:xfrm>
            <a:off x="291840" y="209143"/>
            <a:ext cx="11608320" cy="183368"/>
            <a:chOff x="246580" y="138261"/>
            <a:chExt cx="11608320" cy="183368"/>
          </a:xfrm>
        </p:grpSpPr>
        <p:sp>
          <p:nvSpPr>
            <p:cNvPr id="8" name="Oval 7">
              <a:extLst>
                <a:ext uri="{FF2B5EF4-FFF2-40B4-BE49-F238E27FC236}">
                  <a16:creationId xmlns:a16="http://schemas.microsoft.com/office/drawing/2014/main" id="{853D0F9D-CA36-4771-8F18-A1BC1B64D312}"/>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6BC274A-BCCD-423C-A1F7-4B65032276C6}"/>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0E5CFC-DAF3-4AB1-A454-60340711A01E}"/>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5F5766-C1ED-47B8-BE15-F60C0A44F879}"/>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D60397-51F3-46EA-8684-138238682795}"/>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BB3E8BE-23F2-474D-BD0D-E4694B516F33}"/>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0A6623-1DFE-4877-9B7B-38C8AE35D969}"/>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4936957-24CC-4D72-9971-A5484DDEF6D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97E311-9E6D-4C99-88BC-A942E6D5A3A2}"/>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C31DE8-19DA-4D60-BD95-06EA9765AA12}"/>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2F2422-B07E-4F35-8754-70D250CD7F7D}"/>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71720EA-E448-444D-9D73-57E44556FD4C}"/>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3042BA3-175B-40A0-B06D-24912EB0EFB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40FA34-2326-4200-BAC5-C9AE0C038CF5}"/>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02B649-3D56-49D1-AD38-40221F22A633}"/>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B370FFC-1F4E-4E18-BDD5-79391D91D79F}"/>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F68F921-54FF-4DDE-B067-B5A874C8A5D7}"/>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7AD6557-7749-4541-8D39-421C5945CCB7}"/>
              </a:ext>
            </a:extLst>
          </p:cNvPr>
          <p:cNvGrpSpPr/>
          <p:nvPr userDrawn="1"/>
        </p:nvGrpSpPr>
        <p:grpSpPr>
          <a:xfrm>
            <a:off x="291840" y="6485897"/>
            <a:ext cx="11608320" cy="183368"/>
            <a:chOff x="246580" y="138261"/>
            <a:chExt cx="11608320" cy="183368"/>
          </a:xfrm>
        </p:grpSpPr>
        <p:sp>
          <p:nvSpPr>
            <p:cNvPr id="26" name="Oval 25">
              <a:extLst>
                <a:ext uri="{FF2B5EF4-FFF2-40B4-BE49-F238E27FC236}">
                  <a16:creationId xmlns:a16="http://schemas.microsoft.com/office/drawing/2014/main" id="{961796FC-E874-4ECD-903F-EB95D3FA1B65}"/>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EB0206-8AE6-4593-970D-696E17B76D84}"/>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B0E7403-966A-4321-8150-FEED66BAC948}"/>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E90FBA1-2C49-4FCB-A0B3-A81CD57EFABD}"/>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4202E4C-9974-427D-AC8E-10779C703950}"/>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58D39BE-B721-48EE-99EF-A382BF0B32EE}"/>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24655AD-3667-42A0-A53C-1C2EB159D928}"/>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8B7F8BD-D595-4C89-932B-4372C0F6AC9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D77C081-BE7F-45F9-98E1-DB4C465D99FA}"/>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B368518-1E72-4F18-9E17-278EE76BF07D}"/>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42D2CC2-0678-4319-BDC5-3C9BDFE33115}"/>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FA3CABB-6B0D-430C-947F-351354084B61}"/>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B3A7831-1B60-4BDB-9F6F-B494F88214D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CC7CE5C-3579-4B1E-9C09-282F2C3F50FC}"/>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D365BB4-E9B5-40CB-961A-E9A225D5A705}"/>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B5CDFCA-3D73-4EC4-86F0-3D7491C71AD0}"/>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3976451-FA3E-407B-86D6-35A268275288}"/>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Frame 42">
            <a:extLst>
              <a:ext uri="{FF2B5EF4-FFF2-40B4-BE49-F238E27FC236}">
                <a16:creationId xmlns:a16="http://schemas.microsoft.com/office/drawing/2014/main" id="{392A1458-55C8-434B-A935-B8FC3D006492}"/>
              </a:ext>
            </a:extLst>
          </p:cNvPr>
          <p:cNvSpPr/>
          <p:nvPr userDrawn="1"/>
        </p:nvSpPr>
        <p:spPr>
          <a:xfrm>
            <a:off x="194931" y="650358"/>
            <a:ext cx="11802139" cy="5557284"/>
          </a:xfrm>
          <a:prstGeom prst="frame">
            <a:avLst>
              <a:gd name="adj1" fmla="val 1531"/>
            </a:avLst>
          </a:prstGeom>
          <a:gradFill>
            <a:gsLst>
              <a:gs pos="1449">
                <a:srgbClr val="0DC0FF"/>
              </a:gs>
              <a:gs pos="54000">
                <a:srgbClr val="002060"/>
              </a:gs>
              <a:gs pos="100000">
                <a:srgbClr val="0DC0FF"/>
              </a:gs>
            </a:gsLst>
            <a:lin ang="13500000" scaled="1"/>
          </a:gra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a:extLst>
              <a:ext uri="{FF2B5EF4-FFF2-40B4-BE49-F238E27FC236}">
                <a16:creationId xmlns:a16="http://schemas.microsoft.com/office/drawing/2014/main" id="{A6E8F977-4099-489A-B3DF-89E7678A171F}"/>
              </a:ext>
            </a:extLst>
          </p:cNvPr>
          <p:cNvSpPr/>
          <p:nvPr userDrawn="1"/>
        </p:nvSpPr>
        <p:spPr>
          <a:xfrm flipH="1">
            <a:off x="347331" y="793898"/>
            <a:ext cx="11490250" cy="5252483"/>
          </a:xfrm>
          <a:prstGeom prst="frame">
            <a:avLst>
              <a:gd name="adj1" fmla="val 1531"/>
            </a:avLst>
          </a:prstGeom>
          <a:gradFill>
            <a:gsLst>
              <a:gs pos="1449">
                <a:srgbClr val="0DC0FF"/>
              </a:gs>
              <a:gs pos="54000">
                <a:srgbClr val="002060"/>
              </a:gs>
              <a:gs pos="100000">
                <a:srgbClr val="0DC0FF"/>
              </a:gs>
            </a:gsLst>
            <a:lin ang="13500000" scaled="1"/>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a:extLst>
              <a:ext uri="{FF2B5EF4-FFF2-40B4-BE49-F238E27FC236}">
                <a16:creationId xmlns:a16="http://schemas.microsoft.com/office/drawing/2014/main" id="{B3807558-5C11-4815-8FC5-7A4BB3AA9D7D}"/>
              </a:ext>
            </a:extLst>
          </p:cNvPr>
          <p:cNvSpPr/>
          <p:nvPr userDrawn="1"/>
        </p:nvSpPr>
        <p:spPr>
          <a:xfrm>
            <a:off x="531628" y="949842"/>
            <a:ext cx="11135832" cy="4947684"/>
          </a:xfrm>
          <a:prstGeom prst="rect">
            <a:avLst/>
          </a:prstGeom>
          <a:solidFill>
            <a:schemeClr val="bg1"/>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7C4A5BF5-5E61-4160-A7BA-BD8D7AA73D20}"/>
              </a:ext>
            </a:extLst>
          </p:cNvPr>
          <p:cNvGrpSpPr/>
          <p:nvPr userDrawn="1"/>
        </p:nvGrpSpPr>
        <p:grpSpPr>
          <a:xfrm>
            <a:off x="10172270" y="4373318"/>
            <a:ext cx="1431391" cy="1464005"/>
            <a:chOff x="9789502" y="4971309"/>
            <a:chExt cx="1629865" cy="1667001"/>
          </a:xfrm>
          <a:effectLst/>
        </p:grpSpPr>
        <p:grpSp>
          <p:nvGrpSpPr>
            <p:cNvPr id="47" name="Group 46">
              <a:extLst>
                <a:ext uri="{FF2B5EF4-FFF2-40B4-BE49-F238E27FC236}">
                  <a16:creationId xmlns:a16="http://schemas.microsoft.com/office/drawing/2014/main" id="{B3735C4F-74F8-45A3-9B4B-1EAEA34F93A2}"/>
                </a:ext>
              </a:extLst>
            </p:cNvPr>
            <p:cNvGrpSpPr/>
            <p:nvPr/>
          </p:nvGrpSpPr>
          <p:grpSpPr>
            <a:xfrm>
              <a:off x="9789502" y="4971309"/>
              <a:ext cx="1619618" cy="1667001"/>
              <a:chOff x="1120423" y="564937"/>
              <a:chExt cx="5331312" cy="5487284"/>
            </a:xfrm>
          </p:grpSpPr>
          <p:grpSp>
            <p:nvGrpSpPr>
              <p:cNvPr id="65" name="Group 64">
                <a:extLst>
                  <a:ext uri="{FF2B5EF4-FFF2-40B4-BE49-F238E27FC236}">
                    <a16:creationId xmlns:a16="http://schemas.microsoft.com/office/drawing/2014/main" id="{7463275C-BACC-4FF2-B467-2B9332D4A3C6}"/>
                  </a:ext>
                </a:extLst>
              </p:cNvPr>
              <p:cNvGrpSpPr/>
              <p:nvPr/>
            </p:nvGrpSpPr>
            <p:grpSpPr>
              <a:xfrm>
                <a:off x="1120423" y="564937"/>
                <a:ext cx="5331312" cy="5487284"/>
                <a:chOff x="1120423" y="564937"/>
                <a:chExt cx="5331312" cy="5487284"/>
              </a:xfrm>
            </p:grpSpPr>
            <p:sp>
              <p:nvSpPr>
                <p:cNvPr id="67" name="Oval 66">
                  <a:extLst>
                    <a:ext uri="{FF2B5EF4-FFF2-40B4-BE49-F238E27FC236}">
                      <a16:creationId xmlns:a16="http://schemas.microsoft.com/office/drawing/2014/main" id="{126CCDF3-66AB-4D37-A827-D812DA5295A7}"/>
                    </a:ext>
                  </a:extLst>
                </p:cNvPr>
                <p:cNvSpPr>
                  <a:spLocks/>
                </p:cNvSpPr>
                <p:nvPr/>
              </p:nvSpPr>
              <p:spPr>
                <a:xfrm>
                  <a:off x="1120423" y="720909"/>
                  <a:ext cx="5331312" cy="5331312"/>
                </a:xfrm>
                <a:prstGeom prst="ellipse">
                  <a:avLst/>
                </a:prstGeom>
                <a:gradFill flip="none" rotWithShape="1">
                  <a:gsLst>
                    <a:gs pos="32000">
                      <a:srgbClr val="E58B1B"/>
                    </a:gs>
                    <a:gs pos="0">
                      <a:srgbClr val="FCDE32"/>
                    </a:gs>
                    <a:gs pos="51000">
                      <a:srgbClr val="FCDE32"/>
                    </a:gs>
                    <a:gs pos="85000">
                      <a:srgbClr val="AF2C22"/>
                    </a:gs>
                  </a:gsLst>
                  <a:lin ang="4200000" scaled="0"/>
                  <a:tileRect/>
                </a:gradFill>
                <a:ln>
                  <a:noFill/>
                </a:ln>
                <a:effectLst>
                  <a:outerShdw blurRad="228600" sx="102000" sy="102000" algn="ctr" rotWithShape="0">
                    <a:prstClr val="black">
                      <a:alpha val="27000"/>
                    </a:prst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r>
                    <a:rPr lang="en-US" dirty="0">
                      <a:solidFill>
                        <a:schemeClr val="tx1"/>
                      </a:solidFill>
                    </a:rPr>
                    <a:t> </a:t>
                  </a:r>
                </a:p>
              </p:txBody>
            </p:sp>
            <p:sp>
              <p:nvSpPr>
                <p:cNvPr id="68" name="Freeform: Shape 67">
                  <a:extLst>
                    <a:ext uri="{FF2B5EF4-FFF2-40B4-BE49-F238E27FC236}">
                      <a16:creationId xmlns:a16="http://schemas.microsoft.com/office/drawing/2014/main" id="{7B930452-A7DB-481F-A0D4-9AAC9AB89E87}"/>
                    </a:ext>
                  </a:extLst>
                </p:cNvPr>
                <p:cNvSpPr>
                  <a:spLocks/>
                </p:cNvSpPr>
                <p:nvPr/>
              </p:nvSpPr>
              <p:spPr>
                <a:xfrm rot="5400000" flipH="1">
                  <a:off x="2143461" y="1746765"/>
                  <a:ext cx="4022183" cy="4022183"/>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rgbClr val="FFFFD1">
                    <a:alpha val="35000"/>
                  </a:srgb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69" name="Freeform: Shape 68">
                  <a:extLst>
                    <a:ext uri="{FF2B5EF4-FFF2-40B4-BE49-F238E27FC236}">
                      <a16:creationId xmlns:a16="http://schemas.microsoft.com/office/drawing/2014/main" id="{7417A3CE-B6A0-4BB9-BC76-58B69DE28EC8}"/>
                    </a:ext>
                  </a:extLst>
                </p:cNvPr>
                <p:cNvSpPr>
                  <a:spLocks/>
                </p:cNvSpPr>
                <p:nvPr/>
              </p:nvSpPr>
              <p:spPr>
                <a:xfrm rot="1994971">
                  <a:off x="1390656" y="564937"/>
                  <a:ext cx="4561360" cy="4576847"/>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bg1">
                    <a:alpha val="20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70" name="Oval 69">
                  <a:extLst>
                    <a:ext uri="{FF2B5EF4-FFF2-40B4-BE49-F238E27FC236}">
                      <a16:creationId xmlns:a16="http://schemas.microsoft.com/office/drawing/2014/main" id="{69FFA74A-0C7D-4023-A5F0-D99246DE8BEA}"/>
                    </a:ext>
                  </a:extLst>
                </p:cNvPr>
                <p:cNvSpPr>
                  <a:spLocks/>
                </p:cNvSpPr>
                <p:nvPr/>
              </p:nvSpPr>
              <p:spPr>
                <a:xfrm>
                  <a:off x="2724006" y="100500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F763F50A-C274-43D3-8DD9-26BA0B5169A5}"/>
                    </a:ext>
                  </a:extLst>
                </p:cNvPr>
                <p:cNvGrpSpPr>
                  <a:grpSpLocks/>
                </p:cNvGrpSpPr>
                <p:nvPr/>
              </p:nvGrpSpPr>
              <p:grpSpPr>
                <a:xfrm>
                  <a:off x="1147294" y="754426"/>
                  <a:ext cx="5236343" cy="5236343"/>
                  <a:chOff x="1199263" y="1525549"/>
                  <a:chExt cx="4551596" cy="4551596"/>
                </a:xfrm>
              </p:grpSpPr>
              <p:grpSp>
                <p:nvGrpSpPr>
                  <p:cNvPr id="85" name="Group 84">
                    <a:extLst>
                      <a:ext uri="{FF2B5EF4-FFF2-40B4-BE49-F238E27FC236}">
                        <a16:creationId xmlns:a16="http://schemas.microsoft.com/office/drawing/2014/main" id="{3FEFDA70-7C65-45E3-991E-74C03D25590B}"/>
                      </a:ext>
                    </a:extLst>
                  </p:cNvPr>
                  <p:cNvGrpSpPr>
                    <a:grpSpLocks/>
                  </p:cNvGrpSpPr>
                  <p:nvPr/>
                </p:nvGrpSpPr>
                <p:grpSpPr>
                  <a:xfrm>
                    <a:off x="3391780" y="1525549"/>
                    <a:ext cx="166561" cy="4551596"/>
                    <a:chOff x="3376068" y="1525549"/>
                    <a:chExt cx="166561" cy="4551596"/>
                  </a:xfrm>
                </p:grpSpPr>
                <p:sp>
                  <p:nvSpPr>
                    <p:cNvPr id="89" name="Oval 88">
                      <a:extLst>
                        <a:ext uri="{FF2B5EF4-FFF2-40B4-BE49-F238E27FC236}">
                          <a16:creationId xmlns:a16="http://schemas.microsoft.com/office/drawing/2014/main" id="{70F7AC13-917B-4873-9692-92A0CD84C177}"/>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AB3E68A0-6A5D-47CC-B579-2E6FCE2FAC46}"/>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5F7C3C70-9605-4DDA-B128-5B7E7CC9F4AE}"/>
                      </a:ext>
                    </a:extLst>
                  </p:cNvPr>
                  <p:cNvGrpSpPr>
                    <a:grpSpLocks/>
                  </p:cNvGrpSpPr>
                  <p:nvPr/>
                </p:nvGrpSpPr>
                <p:grpSpPr>
                  <a:xfrm rot="16200000">
                    <a:off x="3391780" y="1525549"/>
                    <a:ext cx="166561" cy="4551596"/>
                    <a:chOff x="3376068" y="1525549"/>
                    <a:chExt cx="166561" cy="4551596"/>
                  </a:xfrm>
                </p:grpSpPr>
                <p:sp>
                  <p:nvSpPr>
                    <p:cNvPr id="87" name="Oval 86">
                      <a:extLst>
                        <a:ext uri="{FF2B5EF4-FFF2-40B4-BE49-F238E27FC236}">
                          <a16:creationId xmlns:a16="http://schemas.microsoft.com/office/drawing/2014/main" id="{C5CAD5C4-3315-498D-9EBE-6A9507DBCE1A}"/>
                        </a:ext>
                      </a:extLst>
                    </p:cNvPr>
                    <p:cNvSpPr>
                      <a:spLocks/>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4C3ADD5A-AAC8-41AE-A8D1-7BB73FF7CBE5}"/>
                        </a:ext>
                      </a:extLst>
                    </p:cNvPr>
                    <p:cNvSpPr>
                      <a:spLocks/>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1A699B20-BC25-4043-A591-4DD80D05311C}"/>
                    </a:ext>
                  </a:extLst>
                </p:cNvPr>
                <p:cNvGrpSpPr/>
                <p:nvPr/>
              </p:nvGrpSpPr>
              <p:grpSpPr>
                <a:xfrm rot="2700000">
                  <a:off x="1147294" y="754426"/>
                  <a:ext cx="5236343" cy="5236343"/>
                  <a:chOff x="1199263" y="1525549"/>
                  <a:chExt cx="4551596" cy="4551596"/>
                </a:xfrm>
              </p:grpSpPr>
              <p:grpSp>
                <p:nvGrpSpPr>
                  <p:cNvPr id="79" name="Group 78">
                    <a:extLst>
                      <a:ext uri="{FF2B5EF4-FFF2-40B4-BE49-F238E27FC236}">
                        <a16:creationId xmlns:a16="http://schemas.microsoft.com/office/drawing/2014/main" id="{124162D3-DEEA-4447-B345-C03BBC1966F0}"/>
                      </a:ext>
                    </a:extLst>
                  </p:cNvPr>
                  <p:cNvGrpSpPr/>
                  <p:nvPr/>
                </p:nvGrpSpPr>
                <p:grpSpPr>
                  <a:xfrm>
                    <a:off x="3391780" y="1525549"/>
                    <a:ext cx="166561" cy="4551596"/>
                    <a:chOff x="3376068" y="1525549"/>
                    <a:chExt cx="166561" cy="4551596"/>
                  </a:xfrm>
                </p:grpSpPr>
                <p:sp>
                  <p:nvSpPr>
                    <p:cNvPr id="83" name="Oval 82">
                      <a:extLst>
                        <a:ext uri="{FF2B5EF4-FFF2-40B4-BE49-F238E27FC236}">
                          <a16:creationId xmlns:a16="http://schemas.microsoft.com/office/drawing/2014/main" id="{1A5B017C-9E9B-492B-9547-5BDF14CA5327}"/>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FE9DEAC-6ED3-4B2D-9FF7-21A0063C4EE1}"/>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BADF2CEC-D7D2-4AB2-9802-BE30DAEC511A}"/>
                      </a:ext>
                    </a:extLst>
                  </p:cNvPr>
                  <p:cNvGrpSpPr/>
                  <p:nvPr/>
                </p:nvGrpSpPr>
                <p:grpSpPr>
                  <a:xfrm rot="16200000">
                    <a:off x="3391780" y="1525549"/>
                    <a:ext cx="166561" cy="4551596"/>
                    <a:chOff x="3376068" y="1525549"/>
                    <a:chExt cx="166561" cy="4551596"/>
                  </a:xfrm>
                </p:grpSpPr>
                <p:sp>
                  <p:nvSpPr>
                    <p:cNvPr id="81" name="Oval 80">
                      <a:extLst>
                        <a:ext uri="{FF2B5EF4-FFF2-40B4-BE49-F238E27FC236}">
                          <a16:creationId xmlns:a16="http://schemas.microsoft.com/office/drawing/2014/main" id="{A7622866-D45C-4D62-BCF3-552CC9222F02}"/>
                        </a:ext>
                      </a:extLst>
                    </p:cNvPr>
                    <p:cNvSpPr/>
                    <p:nvPr/>
                  </p:nvSpPr>
                  <p:spPr>
                    <a:xfrm>
                      <a:off x="3376068" y="1525549"/>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00B053E-92F5-409D-A112-4FE4B85E47B2}"/>
                        </a:ext>
                      </a:extLst>
                    </p:cNvPr>
                    <p:cNvSpPr/>
                    <p:nvPr/>
                  </p:nvSpPr>
                  <p:spPr>
                    <a:xfrm>
                      <a:off x="3376068" y="5910584"/>
                      <a:ext cx="166561" cy="166561"/>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Oval 72">
                  <a:extLst>
                    <a:ext uri="{FF2B5EF4-FFF2-40B4-BE49-F238E27FC236}">
                      <a16:creationId xmlns:a16="http://schemas.microsoft.com/office/drawing/2014/main" id="{96380079-1E35-4E66-BA5C-E50F8A43EFE7}"/>
                    </a:ext>
                  </a:extLst>
                </p:cNvPr>
                <p:cNvSpPr>
                  <a:spLocks/>
                </p:cNvSpPr>
                <p:nvPr/>
              </p:nvSpPr>
              <p:spPr>
                <a:xfrm>
                  <a:off x="4688754" y="1006811"/>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F90B029C-D1C0-4504-8A57-AB7D4965F8A5}"/>
                    </a:ext>
                  </a:extLst>
                </p:cNvPr>
                <p:cNvSpPr>
                  <a:spLocks/>
                </p:cNvSpPr>
                <p:nvPr/>
              </p:nvSpPr>
              <p:spPr>
                <a:xfrm>
                  <a:off x="6013649" y="229917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02E0F68-E5F7-4D2B-BE19-26F1EDE68AE5}"/>
                    </a:ext>
                  </a:extLst>
                </p:cNvPr>
                <p:cNvSpPr>
                  <a:spLocks/>
                </p:cNvSpPr>
                <p:nvPr/>
              </p:nvSpPr>
              <p:spPr>
                <a:xfrm>
                  <a:off x="6080527" y="4247653"/>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D491FF35-15A5-4D4D-9E3C-D78342A6F373}"/>
                    </a:ext>
                  </a:extLst>
                </p:cNvPr>
                <p:cNvSpPr>
                  <a:spLocks/>
                </p:cNvSpPr>
                <p:nvPr/>
              </p:nvSpPr>
              <p:spPr>
                <a:xfrm>
                  <a:off x="4677909" y="564304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BFBBC602-DE02-49EC-BAD5-0F752111C25B}"/>
                    </a:ext>
                  </a:extLst>
                </p:cNvPr>
                <p:cNvSpPr>
                  <a:spLocks/>
                </p:cNvSpPr>
                <p:nvPr/>
              </p:nvSpPr>
              <p:spPr>
                <a:xfrm>
                  <a:off x="1406339" y="4274764"/>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036F512-48FF-4D79-8FCF-01BF944F5629}"/>
                    </a:ext>
                  </a:extLst>
                </p:cNvPr>
                <p:cNvSpPr>
                  <a:spLocks/>
                </p:cNvSpPr>
                <p:nvPr/>
              </p:nvSpPr>
              <p:spPr>
                <a:xfrm>
                  <a:off x="1418991" y="2313630"/>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Oval 65">
                <a:extLst>
                  <a:ext uri="{FF2B5EF4-FFF2-40B4-BE49-F238E27FC236}">
                    <a16:creationId xmlns:a16="http://schemas.microsoft.com/office/drawing/2014/main" id="{A121B45E-EACF-4C34-BC98-346BEF6F3A22}"/>
                  </a:ext>
                </a:extLst>
              </p:cNvPr>
              <p:cNvSpPr>
                <a:spLocks/>
              </p:cNvSpPr>
              <p:nvPr/>
            </p:nvSpPr>
            <p:spPr>
              <a:xfrm>
                <a:off x="2738464" y="5634002"/>
                <a:ext cx="129152" cy="129152"/>
              </a:xfrm>
              <a:prstGeom prst="ellipse">
                <a:avLst/>
              </a:prstGeom>
              <a:solidFill>
                <a:srgbClr val="FFFF9F"/>
              </a:solidFill>
              <a:ln>
                <a:noFill/>
              </a:ln>
              <a:effectLst>
                <a:glow rad="114300">
                  <a:srgbClr val="FFFFD1">
                    <a:alpha val="2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DB70F06-5D85-45C4-8375-F43D0172DAA0}"/>
                </a:ext>
              </a:extLst>
            </p:cNvPr>
            <p:cNvGrpSpPr>
              <a:grpSpLocks/>
            </p:cNvGrpSpPr>
            <p:nvPr/>
          </p:nvGrpSpPr>
          <p:grpSpPr>
            <a:xfrm flipH="1" flipV="1">
              <a:off x="9882687" y="5113212"/>
              <a:ext cx="1421928" cy="1421722"/>
              <a:chOff x="1756530" y="1102936"/>
              <a:chExt cx="4082400" cy="4081807"/>
            </a:xfrm>
          </p:grpSpPr>
          <p:sp>
            <p:nvSpPr>
              <p:cNvPr id="59" name="Partial Circle 58">
                <a:extLst>
                  <a:ext uri="{FF2B5EF4-FFF2-40B4-BE49-F238E27FC236}">
                    <a16:creationId xmlns:a16="http://schemas.microsoft.com/office/drawing/2014/main" id="{14CDEEAC-C3D2-469B-A034-82407FC2AEDA}"/>
                  </a:ext>
                </a:extLst>
              </p:cNvPr>
              <p:cNvSpPr>
                <a:spLocks/>
              </p:cNvSpPr>
              <p:nvPr/>
            </p:nvSpPr>
            <p:spPr>
              <a:xfrm>
                <a:off x="1756530" y="1102936"/>
                <a:ext cx="4082400" cy="4081807"/>
              </a:xfrm>
              <a:prstGeom prst="pie">
                <a:avLst>
                  <a:gd name="adj1" fmla="val 17974981"/>
                  <a:gd name="adj2" fmla="val 1626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Partial Circle 59">
                <a:extLst>
                  <a:ext uri="{FF2B5EF4-FFF2-40B4-BE49-F238E27FC236}">
                    <a16:creationId xmlns:a16="http://schemas.microsoft.com/office/drawing/2014/main" id="{4FFC3380-216B-489D-8F67-F7491477EAB5}"/>
                  </a:ext>
                </a:extLst>
              </p:cNvPr>
              <p:cNvSpPr>
                <a:spLocks/>
              </p:cNvSpPr>
              <p:nvPr/>
            </p:nvSpPr>
            <p:spPr>
              <a:xfrm>
                <a:off x="1756530" y="1102936"/>
                <a:ext cx="4082400" cy="4081807"/>
              </a:xfrm>
              <a:prstGeom prst="pie">
                <a:avLst>
                  <a:gd name="adj1" fmla="val 22141"/>
                  <a:gd name="adj2" fmla="val 345423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Partial Circle 60">
                <a:extLst>
                  <a:ext uri="{FF2B5EF4-FFF2-40B4-BE49-F238E27FC236}">
                    <a16:creationId xmlns:a16="http://schemas.microsoft.com/office/drawing/2014/main" id="{D5543967-01FF-4586-A757-F66857FCE625}"/>
                  </a:ext>
                </a:extLst>
              </p:cNvPr>
              <p:cNvSpPr>
                <a:spLocks/>
              </p:cNvSpPr>
              <p:nvPr/>
            </p:nvSpPr>
            <p:spPr>
              <a:xfrm>
                <a:off x="1756530" y="1102936"/>
                <a:ext cx="4082400" cy="4081807"/>
              </a:xfrm>
              <a:prstGeom prst="pie">
                <a:avLst>
                  <a:gd name="adj1" fmla="val 3450103"/>
                  <a:gd name="adj2" fmla="val 76714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2" name="Partial Circle 61">
                <a:extLst>
                  <a:ext uri="{FF2B5EF4-FFF2-40B4-BE49-F238E27FC236}">
                    <a16:creationId xmlns:a16="http://schemas.microsoft.com/office/drawing/2014/main" id="{685C8176-0580-4CBB-A619-02AB55497488}"/>
                  </a:ext>
                </a:extLst>
              </p:cNvPr>
              <p:cNvSpPr>
                <a:spLocks/>
              </p:cNvSpPr>
              <p:nvPr/>
            </p:nvSpPr>
            <p:spPr>
              <a:xfrm>
                <a:off x="1756530" y="1102936"/>
                <a:ext cx="4082400" cy="4081807"/>
              </a:xfrm>
              <a:prstGeom prst="pie">
                <a:avLst>
                  <a:gd name="adj1" fmla="val 7469945"/>
                  <a:gd name="adj2" fmla="val 107401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Partial Circle 62">
                <a:extLst>
                  <a:ext uri="{FF2B5EF4-FFF2-40B4-BE49-F238E27FC236}">
                    <a16:creationId xmlns:a16="http://schemas.microsoft.com/office/drawing/2014/main" id="{C7C80532-4982-4A98-8057-B313FE4388C6}"/>
                  </a:ext>
                </a:extLst>
              </p:cNvPr>
              <p:cNvSpPr>
                <a:spLocks/>
              </p:cNvSpPr>
              <p:nvPr/>
            </p:nvSpPr>
            <p:spPr>
              <a:xfrm>
                <a:off x="1756530" y="1102936"/>
                <a:ext cx="4082400" cy="4081807"/>
              </a:xfrm>
              <a:prstGeom prst="pie">
                <a:avLst>
                  <a:gd name="adj1" fmla="val 10699018"/>
                  <a:gd name="adj2" fmla="val 141227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Partial Circle 63">
                <a:extLst>
                  <a:ext uri="{FF2B5EF4-FFF2-40B4-BE49-F238E27FC236}">
                    <a16:creationId xmlns:a16="http://schemas.microsoft.com/office/drawing/2014/main" id="{C0753F08-F374-4571-9298-2813AA2EC7FA}"/>
                  </a:ext>
                </a:extLst>
              </p:cNvPr>
              <p:cNvSpPr>
                <a:spLocks/>
              </p:cNvSpPr>
              <p:nvPr/>
            </p:nvSpPr>
            <p:spPr>
              <a:xfrm>
                <a:off x="1756530" y="1102936"/>
                <a:ext cx="4082400" cy="4081807"/>
              </a:xfrm>
              <a:prstGeom prst="pie">
                <a:avLst>
                  <a:gd name="adj1" fmla="val 14138803"/>
                  <a:gd name="adj2" fmla="val 1807462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9" name="Freeform: Shape 48">
              <a:extLst>
                <a:ext uri="{FF2B5EF4-FFF2-40B4-BE49-F238E27FC236}">
                  <a16:creationId xmlns:a16="http://schemas.microsoft.com/office/drawing/2014/main" id="{0CF15BD4-A63D-49F7-B764-ECA31207F5EC}"/>
                </a:ext>
              </a:extLst>
            </p:cNvPr>
            <p:cNvSpPr>
              <a:spLocks/>
            </p:cNvSpPr>
            <p:nvPr/>
          </p:nvSpPr>
          <p:spPr>
            <a:xfrm>
              <a:off x="9877358" y="5104659"/>
              <a:ext cx="1223010" cy="1223010"/>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nvGrpSpPr>
            <p:cNvPr id="50" name="Group 49">
              <a:extLst>
                <a:ext uri="{FF2B5EF4-FFF2-40B4-BE49-F238E27FC236}">
                  <a16:creationId xmlns:a16="http://schemas.microsoft.com/office/drawing/2014/main" id="{77A90B05-FF2D-40F9-AAD4-83443575543A}"/>
                </a:ext>
              </a:extLst>
            </p:cNvPr>
            <p:cNvGrpSpPr>
              <a:grpSpLocks/>
            </p:cNvGrpSpPr>
            <p:nvPr/>
          </p:nvGrpSpPr>
          <p:grpSpPr>
            <a:xfrm>
              <a:off x="10367917" y="5615728"/>
              <a:ext cx="480271" cy="480271"/>
              <a:chOff x="3134414" y="3459637"/>
              <a:chExt cx="631596" cy="631596"/>
            </a:xfrm>
            <a:effectLst>
              <a:outerShdw blurRad="63500" sx="102000" sy="102000" algn="ctr" rotWithShape="0">
                <a:prstClr val="black">
                  <a:alpha val="50000"/>
                </a:prstClr>
              </a:outerShdw>
            </a:effectLst>
          </p:grpSpPr>
          <p:sp>
            <p:nvSpPr>
              <p:cNvPr id="56" name="Oval 55">
                <a:extLst>
                  <a:ext uri="{FF2B5EF4-FFF2-40B4-BE49-F238E27FC236}">
                    <a16:creationId xmlns:a16="http://schemas.microsoft.com/office/drawing/2014/main" id="{501737C2-A365-4E38-88F1-AFEEC6351C06}"/>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57" name="Oval 56">
                <a:extLst>
                  <a:ext uri="{FF2B5EF4-FFF2-40B4-BE49-F238E27FC236}">
                    <a16:creationId xmlns:a16="http://schemas.microsoft.com/office/drawing/2014/main" id="{E57531BE-ACE6-4F22-90DC-32A9F407F2F3}"/>
                  </a:ext>
                </a:extLst>
              </p:cNvPr>
              <p:cNvSpPr>
                <a:spLocks/>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58" name="Star: 5 Points 57">
                <a:extLst>
                  <a:ext uri="{FF2B5EF4-FFF2-40B4-BE49-F238E27FC236}">
                    <a16:creationId xmlns:a16="http://schemas.microsoft.com/office/drawing/2014/main" id="{278BC65B-E96A-4E4E-B7BF-6AC90A6556D7}"/>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grpSp>
          <p:nvGrpSpPr>
            <p:cNvPr id="51" name="Group 50">
              <a:extLst>
                <a:ext uri="{FF2B5EF4-FFF2-40B4-BE49-F238E27FC236}">
                  <a16:creationId xmlns:a16="http://schemas.microsoft.com/office/drawing/2014/main" id="{18AEF426-CEDD-4E71-90E1-88BF4F7F4A2E}"/>
                </a:ext>
              </a:extLst>
            </p:cNvPr>
            <p:cNvGrpSpPr>
              <a:grpSpLocks/>
            </p:cNvGrpSpPr>
            <p:nvPr/>
          </p:nvGrpSpPr>
          <p:grpSpPr>
            <a:xfrm>
              <a:off x="11115462" y="5748894"/>
              <a:ext cx="303905" cy="191128"/>
              <a:chOff x="10351950" y="3379331"/>
              <a:chExt cx="815993" cy="552142"/>
            </a:xfrm>
            <a:effectLst>
              <a:outerShdw blurRad="50800" dist="38100" dir="5400000" algn="t" rotWithShape="0">
                <a:prstClr val="black">
                  <a:alpha val="40000"/>
                </a:prstClr>
              </a:outerShdw>
            </a:effectLst>
          </p:grpSpPr>
          <p:sp>
            <p:nvSpPr>
              <p:cNvPr id="52" name="Freeform: Shape 51">
                <a:extLst>
                  <a:ext uri="{FF2B5EF4-FFF2-40B4-BE49-F238E27FC236}">
                    <a16:creationId xmlns:a16="http://schemas.microsoft.com/office/drawing/2014/main" id="{30079530-55D8-4D15-810A-550903440E14}"/>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nvGrpSpPr>
              <p:cNvPr id="53" name="Group 52">
                <a:extLst>
                  <a:ext uri="{FF2B5EF4-FFF2-40B4-BE49-F238E27FC236}">
                    <a16:creationId xmlns:a16="http://schemas.microsoft.com/office/drawing/2014/main" id="{4E3A3776-7EFD-4DDA-A513-A9C72EB18E24}"/>
                  </a:ext>
                </a:extLst>
              </p:cNvPr>
              <p:cNvGrpSpPr>
                <a:grpSpLocks/>
              </p:cNvGrpSpPr>
              <p:nvPr/>
            </p:nvGrpSpPr>
            <p:grpSpPr>
              <a:xfrm>
                <a:off x="10376451" y="3396621"/>
                <a:ext cx="749786" cy="390621"/>
                <a:chOff x="9980691" y="2643347"/>
                <a:chExt cx="755933" cy="393822"/>
              </a:xfrm>
            </p:grpSpPr>
            <p:sp>
              <p:nvSpPr>
                <p:cNvPr id="54" name="Isosceles Triangle 53">
                  <a:extLst>
                    <a:ext uri="{FF2B5EF4-FFF2-40B4-BE49-F238E27FC236}">
                      <a16:creationId xmlns:a16="http://schemas.microsoft.com/office/drawing/2014/main" id="{60424D9B-43B5-487B-9F24-48434CBD9E3B}"/>
                    </a:ext>
                  </a:extLst>
                </p:cNvPr>
                <p:cNvSpPr>
                  <a:spLocks/>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BB3C0709-A55A-48F3-B9CF-B6ACB35EEAE8}"/>
                    </a:ext>
                  </a:extLst>
                </p:cNvPr>
                <p:cNvSpPr>
                  <a:spLocks/>
                </p:cNvSpPr>
                <p:nvPr/>
              </p:nvSpPr>
              <p:spPr>
                <a:xfrm rot="16675634">
                  <a:off x="10227231" y="2527777"/>
                  <a:ext cx="264177" cy="754608"/>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itle 1">
            <a:extLst>
              <a:ext uri="{FF2B5EF4-FFF2-40B4-BE49-F238E27FC236}">
                <a16:creationId xmlns:a16="http://schemas.microsoft.com/office/drawing/2014/main" id="{FA490F72-110F-46A3-BFDF-0CBDF1C090D5}"/>
              </a:ext>
            </a:extLst>
          </p:cNvPr>
          <p:cNvSpPr>
            <a:spLocks noGrp="1"/>
          </p:cNvSpPr>
          <p:nvPr>
            <p:ph type="title"/>
          </p:nvPr>
        </p:nvSpPr>
        <p:spPr>
          <a:xfrm>
            <a:off x="831111" y="1244083"/>
            <a:ext cx="10515600" cy="917870"/>
          </a:xfrm>
          <a:effectLst/>
        </p:spPr>
        <p:txBody>
          <a:bodyPr/>
          <a:lstStyle>
            <a:lvl1pPr algn="ctr">
              <a:defRPr sz="6000">
                <a:solidFill>
                  <a:srgbClr val="002774"/>
                </a:solidFill>
                <a:effectLst/>
              </a:defRPr>
            </a:lvl1pPr>
          </a:lstStyle>
          <a:p>
            <a:r>
              <a:rPr lang="en-US" dirty="0"/>
              <a:t>Click to edit Master title style</a:t>
            </a:r>
          </a:p>
        </p:txBody>
      </p:sp>
      <p:sp>
        <p:nvSpPr>
          <p:cNvPr id="3" name="Content Placeholder 2">
            <a:extLst>
              <a:ext uri="{FF2B5EF4-FFF2-40B4-BE49-F238E27FC236}">
                <a16:creationId xmlns:a16="http://schemas.microsoft.com/office/drawing/2014/main" id="{F2912F10-A510-47A1-A07E-F6B54C4F49B9}"/>
              </a:ext>
            </a:extLst>
          </p:cNvPr>
          <p:cNvSpPr>
            <a:spLocks noGrp="1"/>
          </p:cNvSpPr>
          <p:nvPr>
            <p:ph idx="1"/>
          </p:nvPr>
        </p:nvSpPr>
        <p:spPr>
          <a:xfrm>
            <a:off x="838200" y="2126512"/>
            <a:ext cx="10515600" cy="3466214"/>
          </a:xfrm>
        </p:spPr>
        <p:txBody>
          <a:bodyPr anchor="ctr"/>
          <a:lstStyle>
            <a:lvl1pPr algn="ctr">
              <a:defRPr>
                <a:solidFill>
                  <a:schemeClr val="tx1"/>
                </a:solidFill>
              </a:defRPr>
            </a:lvl1pPr>
            <a:lvl2pPr algn="ctr">
              <a:defRPr>
                <a:solidFill>
                  <a:schemeClr val="tx1"/>
                </a:solidFill>
              </a:defRPr>
            </a:lvl2pPr>
            <a:lvl3pPr algn="ctr">
              <a:defRPr>
                <a:solidFill>
                  <a:schemeClr val="tx1"/>
                </a:solidFill>
              </a:defRPr>
            </a:lvl3pPr>
            <a:lvl4pPr algn="ctr">
              <a:defRPr>
                <a:solidFill>
                  <a:schemeClr val="tx1"/>
                </a:solidFill>
              </a:defRPr>
            </a:lvl4pPr>
            <a:lvl5pPr algn="ct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2A57FAE-C909-4233-9E5A-6B3C932A605D}"/>
              </a:ext>
            </a:extLst>
          </p:cNvPr>
          <p:cNvSpPr>
            <a:spLocks noGrp="1"/>
          </p:cNvSpPr>
          <p:nvPr>
            <p:ph type="dt" sz="half" idx="10"/>
          </p:nvPr>
        </p:nvSpPr>
        <p:spPr/>
        <p:txBody>
          <a:bodyPr/>
          <a:lstStyle/>
          <a:p>
            <a:fld id="{793E0117-20EC-4B3C-88B0-D2475FBE5EF9}" type="datetimeFigureOut">
              <a:rPr lang="en-US" smtClean="0"/>
              <a:t>2/14/2024</a:t>
            </a:fld>
            <a:endParaRPr lang="en-US"/>
          </a:p>
        </p:txBody>
      </p:sp>
      <p:sp>
        <p:nvSpPr>
          <p:cNvPr id="5" name="Footer Placeholder 4">
            <a:extLst>
              <a:ext uri="{FF2B5EF4-FFF2-40B4-BE49-F238E27FC236}">
                <a16:creationId xmlns:a16="http://schemas.microsoft.com/office/drawing/2014/main" id="{8472DD9F-E049-47B1-8984-CD06DC62C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CF961-B81A-4DC7-90D5-0AE8B893A332}"/>
              </a:ext>
            </a:extLst>
          </p:cNvPr>
          <p:cNvSpPr>
            <a:spLocks noGrp="1"/>
          </p:cNvSpPr>
          <p:nvPr>
            <p:ph type="sldNum" sz="quarter" idx="12"/>
          </p:nvPr>
        </p:nvSpPr>
        <p:spPr/>
        <p:txBody>
          <a:bodyPr/>
          <a:lstStyle/>
          <a:p>
            <a:fld id="{7AB1A9F7-FF63-4F3F-B71A-537E27319FD8}" type="slidenum">
              <a:rPr lang="en-US" smtClean="0"/>
              <a:t>‹#›</a:t>
            </a:fld>
            <a:endParaRPr lang="en-US"/>
          </a:p>
        </p:txBody>
      </p:sp>
    </p:spTree>
    <p:extLst>
      <p:ext uri="{BB962C8B-B14F-4D97-AF65-F5344CB8AC3E}">
        <p14:creationId xmlns:p14="http://schemas.microsoft.com/office/powerpoint/2010/main" val="58000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9E7EB04-3802-4495-9632-5EBBE7A9E545}"/>
              </a:ext>
            </a:extLst>
          </p:cNvPr>
          <p:cNvGrpSpPr/>
          <p:nvPr userDrawn="1"/>
        </p:nvGrpSpPr>
        <p:grpSpPr>
          <a:xfrm>
            <a:off x="291840" y="209143"/>
            <a:ext cx="11608320" cy="183368"/>
            <a:chOff x="246580" y="138261"/>
            <a:chExt cx="11608320" cy="183368"/>
          </a:xfrm>
        </p:grpSpPr>
        <p:sp>
          <p:nvSpPr>
            <p:cNvPr id="8" name="Oval 7">
              <a:extLst>
                <a:ext uri="{FF2B5EF4-FFF2-40B4-BE49-F238E27FC236}">
                  <a16:creationId xmlns:a16="http://schemas.microsoft.com/office/drawing/2014/main" id="{853D0F9D-CA36-4771-8F18-A1BC1B64D312}"/>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6BC274A-BCCD-423C-A1F7-4B65032276C6}"/>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0E5CFC-DAF3-4AB1-A454-60340711A01E}"/>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05F5766-C1ED-47B8-BE15-F60C0A44F879}"/>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D60397-51F3-46EA-8684-138238682795}"/>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BB3E8BE-23F2-474D-BD0D-E4694B516F33}"/>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0A6623-1DFE-4877-9B7B-38C8AE35D969}"/>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4936957-24CC-4D72-9971-A5484DDEF6D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97E311-9E6D-4C99-88BC-A942E6D5A3A2}"/>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3C31DE8-19DA-4D60-BD95-06EA9765AA12}"/>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B2F2422-B07E-4F35-8754-70D250CD7F7D}"/>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71720EA-E448-444D-9D73-57E44556FD4C}"/>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3042BA3-175B-40A0-B06D-24912EB0EFB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C40FA34-2326-4200-BAC5-C9AE0C038CF5}"/>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002B649-3D56-49D1-AD38-40221F22A633}"/>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B370FFC-1F4E-4E18-BDD5-79391D91D79F}"/>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F68F921-54FF-4DDE-B067-B5A874C8A5D7}"/>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7AD6557-7749-4541-8D39-421C5945CCB7}"/>
              </a:ext>
            </a:extLst>
          </p:cNvPr>
          <p:cNvGrpSpPr/>
          <p:nvPr userDrawn="1"/>
        </p:nvGrpSpPr>
        <p:grpSpPr>
          <a:xfrm>
            <a:off x="291840" y="6485897"/>
            <a:ext cx="11608320" cy="183368"/>
            <a:chOff x="246580" y="138261"/>
            <a:chExt cx="11608320" cy="183368"/>
          </a:xfrm>
        </p:grpSpPr>
        <p:sp>
          <p:nvSpPr>
            <p:cNvPr id="26" name="Oval 25">
              <a:extLst>
                <a:ext uri="{FF2B5EF4-FFF2-40B4-BE49-F238E27FC236}">
                  <a16:creationId xmlns:a16="http://schemas.microsoft.com/office/drawing/2014/main" id="{961796FC-E874-4ECD-903F-EB95D3FA1B65}"/>
                </a:ext>
              </a:extLst>
            </p:cNvPr>
            <p:cNvSpPr>
              <a:spLocks/>
            </p:cNvSpPr>
            <p:nvPr/>
          </p:nvSpPr>
          <p:spPr>
            <a:xfrm>
              <a:off x="24658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EB0206-8AE6-4593-970D-696E17B76D84}"/>
                </a:ext>
              </a:extLst>
            </p:cNvPr>
            <p:cNvSpPr>
              <a:spLocks/>
            </p:cNvSpPr>
            <p:nvPr/>
          </p:nvSpPr>
          <p:spPr>
            <a:xfrm>
              <a:off x="96063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B0E7403-966A-4321-8150-FEED66BAC948}"/>
                </a:ext>
              </a:extLst>
            </p:cNvPr>
            <p:cNvSpPr>
              <a:spLocks/>
            </p:cNvSpPr>
            <p:nvPr/>
          </p:nvSpPr>
          <p:spPr>
            <a:xfrm>
              <a:off x="167469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E90FBA1-2C49-4FCB-A0B3-A81CD57EFABD}"/>
                </a:ext>
              </a:extLst>
            </p:cNvPr>
            <p:cNvSpPr>
              <a:spLocks/>
            </p:cNvSpPr>
            <p:nvPr/>
          </p:nvSpPr>
          <p:spPr>
            <a:xfrm>
              <a:off x="238875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4202E4C-9974-427D-AC8E-10779C703950}"/>
                </a:ext>
              </a:extLst>
            </p:cNvPr>
            <p:cNvSpPr>
              <a:spLocks/>
            </p:cNvSpPr>
            <p:nvPr/>
          </p:nvSpPr>
          <p:spPr>
            <a:xfrm>
              <a:off x="310281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58D39BE-B721-48EE-99EF-A382BF0B32EE}"/>
                </a:ext>
              </a:extLst>
            </p:cNvPr>
            <p:cNvSpPr>
              <a:spLocks/>
            </p:cNvSpPr>
            <p:nvPr/>
          </p:nvSpPr>
          <p:spPr>
            <a:xfrm>
              <a:off x="381687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24655AD-3667-42A0-A53C-1C2EB159D928}"/>
                </a:ext>
              </a:extLst>
            </p:cNvPr>
            <p:cNvSpPr>
              <a:spLocks/>
            </p:cNvSpPr>
            <p:nvPr/>
          </p:nvSpPr>
          <p:spPr>
            <a:xfrm>
              <a:off x="4530934"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8B7F8BD-D595-4C89-932B-4372C0F6AC9E}"/>
                </a:ext>
              </a:extLst>
            </p:cNvPr>
            <p:cNvSpPr>
              <a:spLocks/>
            </p:cNvSpPr>
            <p:nvPr/>
          </p:nvSpPr>
          <p:spPr>
            <a:xfrm>
              <a:off x="5244993"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D77C081-BE7F-45F9-98E1-DB4C465D99FA}"/>
                </a:ext>
              </a:extLst>
            </p:cNvPr>
            <p:cNvSpPr>
              <a:spLocks/>
            </p:cNvSpPr>
            <p:nvPr/>
          </p:nvSpPr>
          <p:spPr>
            <a:xfrm>
              <a:off x="595905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B368518-1E72-4F18-9E17-278EE76BF07D}"/>
                </a:ext>
              </a:extLst>
            </p:cNvPr>
            <p:cNvSpPr>
              <a:spLocks/>
            </p:cNvSpPr>
            <p:nvPr/>
          </p:nvSpPr>
          <p:spPr>
            <a:xfrm>
              <a:off x="6673111"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42D2CC2-0678-4319-BDC5-3C9BDFE33115}"/>
                </a:ext>
              </a:extLst>
            </p:cNvPr>
            <p:cNvSpPr>
              <a:spLocks/>
            </p:cNvSpPr>
            <p:nvPr/>
          </p:nvSpPr>
          <p:spPr>
            <a:xfrm>
              <a:off x="7387170"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FA3CABB-6B0D-430C-947F-351354084B61}"/>
                </a:ext>
              </a:extLst>
            </p:cNvPr>
            <p:cNvSpPr>
              <a:spLocks/>
            </p:cNvSpPr>
            <p:nvPr/>
          </p:nvSpPr>
          <p:spPr>
            <a:xfrm>
              <a:off x="8101229"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B3A7831-1B60-4BDB-9F6F-B494F88214D4}"/>
                </a:ext>
              </a:extLst>
            </p:cNvPr>
            <p:cNvSpPr>
              <a:spLocks/>
            </p:cNvSpPr>
            <p:nvPr/>
          </p:nvSpPr>
          <p:spPr>
            <a:xfrm>
              <a:off x="8815288"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CC7CE5C-3579-4B1E-9C09-282F2C3F50FC}"/>
                </a:ext>
              </a:extLst>
            </p:cNvPr>
            <p:cNvSpPr>
              <a:spLocks/>
            </p:cNvSpPr>
            <p:nvPr/>
          </p:nvSpPr>
          <p:spPr>
            <a:xfrm>
              <a:off x="9529347"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D365BB4-E9B5-40CB-961A-E9A225D5A705}"/>
                </a:ext>
              </a:extLst>
            </p:cNvPr>
            <p:cNvSpPr>
              <a:spLocks/>
            </p:cNvSpPr>
            <p:nvPr/>
          </p:nvSpPr>
          <p:spPr>
            <a:xfrm>
              <a:off x="10243406"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B5CDFCA-3D73-4EC4-86F0-3D7491C71AD0}"/>
                </a:ext>
              </a:extLst>
            </p:cNvPr>
            <p:cNvSpPr>
              <a:spLocks/>
            </p:cNvSpPr>
            <p:nvPr/>
          </p:nvSpPr>
          <p:spPr>
            <a:xfrm>
              <a:off x="10957465"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3976451-FA3E-407B-86D6-35A268275288}"/>
                </a:ext>
              </a:extLst>
            </p:cNvPr>
            <p:cNvSpPr>
              <a:spLocks/>
            </p:cNvSpPr>
            <p:nvPr/>
          </p:nvSpPr>
          <p:spPr>
            <a:xfrm>
              <a:off x="11671532" y="138261"/>
              <a:ext cx="183368" cy="183368"/>
            </a:xfrm>
            <a:prstGeom prst="ellipse">
              <a:avLst/>
            </a:prstGeom>
            <a:solidFill>
              <a:schemeClr val="bg1"/>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Date Placeholder 3">
            <a:extLst>
              <a:ext uri="{FF2B5EF4-FFF2-40B4-BE49-F238E27FC236}">
                <a16:creationId xmlns:a16="http://schemas.microsoft.com/office/drawing/2014/main" id="{D2A57FAE-C909-4233-9E5A-6B3C932A605D}"/>
              </a:ext>
            </a:extLst>
          </p:cNvPr>
          <p:cNvSpPr>
            <a:spLocks noGrp="1"/>
          </p:cNvSpPr>
          <p:nvPr>
            <p:ph type="dt" sz="half" idx="10"/>
          </p:nvPr>
        </p:nvSpPr>
        <p:spPr/>
        <p:txBody>
          <a:bodyPr/>
          <a:lstStyle/>
          <a:p>
            <a:fld id="{793E0117-20EC-4B3C-88B0-D2475FBE5EF9}" type="datetimeFigureOut">
              <a:rPr lang="en-US" smtClean="0"/>
              <a:t>2/14/2024</a:t>
            </a:fld>
            <a:endParaRPr lang="en-US"/>
          </a:p>
        </p:txBody>
      </p:sp>
      <p:sp>
        <p:nvSpPr>
          <p:cNvPr id="5" name="Footer Placeholder 4">
            <a:extLst>
              <a:ext uri="{FF2B5EF4-FFF2-40B4-BE49-F238E27FC236}">
                <a16:creationId xmlns:a16="http://schemas.microsoft.com/office/drawing/2014/main" id="{8472DD9F-E049-47B1-8984-CD06DC62C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CF961-B81A-4DC7-90D5-0AE8B893A332}"/>
              </a:ext>
            </a:extLst>
          </p:cNvPr>
          <p:cNvSpPr>
            <a:spLocks noGrp="1"/>
          </p:cNvSpPr>
          <p:nvPr>
            <p:ph type="sldNum" sz="quarter" idx="12"/>
          </p:nvPr>
        </p:nvSpPr>
        <p:spPr/>
        <p:txBody>
          <a:bodyPr/>
          <a:lstStyle/>
          <a:p>
            <a:fld id="{7AB1A9F7-FF63-4F3F-B71A-537E27319FD8}" type="slidenum">
              <a:rPr lang="en-US" smtClean="0"/>
              <a:t>‹#›</a:t>
            </a:fld>
            <a:endParaRPr lang="en-US"/>
          </a:p>
        </p:txBody>
      </p:sp>
    </p:spTree>
    <p:extLst>
      <p:ext uri="{BB962C8B-B14F-4D97-AF65-F5344CB8AC3E}">
        <p14:creationId xmlns:p14="http://schemas.microsoft.com/office/powerpoint/2010/main" val="3480503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83609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319">
              <a:srgbClr val="000F2E"/>
            </a:gs>
            <a:gs pos="26000">
              <a:srgbClr val="002060"/>
            </a:gs>
            <a:gs pos="53000">
              <a:srgbClr val="00B0F0"/>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86D56F-E9B1-4806-9F08-D6C2C305522C}"/>
              </a:ext>
            </a:extLst>
          </p:cNvPr>
          <p:cNvSpPr>
            <a:spLocks noGrp="1"/>
          </p:cNvSpPr>
          <p:nvPr>
            <p:ph type="title"/>
          </p:nvPr>
        </p:nvSpPr>
        <p:spPr>
          <a:xfrm>
            <a:off x="838200" y="365125"/>
            <a:ext cx="10515600" cy="2308324"/>
          </a:xfrm>
          <a:prstGeom prst="rect">
            <a:avLst/>
          </a:prstGeom>
          <a:noFill/>
          <a:effectLst>
            <a:outerShdw blurRad="50800" dist="38100" dir="18900000" algn="bl" rotWithShape="0">
              <a:prstClr val="black">
                <a:alpha val="40000"/>
              </a:prstClr>
            </a:outerShdw>
          </a:effectLst>
        </p:spPr>
        <p:txBody>
          <a:bodyPr wrap="square" rtlCol="0">
            <a:spAutoFit/>
          </a:bodyPr>
          <a:lstStyle/>
          <a:p>
            <a:pPr marL="0" lvl="0" algn="ctr"/>
            <a:r>
              <a:rPr lang="en-US"/>
              <a:t>Click to edit Master title style</a:t>
            </a:r>
          </a:p>
        </p:txBody>
      </p:sp>
      <p:sp>
        <p:nvSpPr>
          <p:cNvPr id="3" name="Text Placeholder 2">
            <a:extLst>
              <a:ext uri="{FF2B5EF4-FFF2-40B4-BE49-F238E27FC236}">
                <a16:creationId xmlns:a16="http://schemas.microsoft.com/office/drawing/2014/main" id="{540466D3-56A5-4B16-AE36-4E00DE7A8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A9B40F-C8B0-4209-90D0-43963F7D9A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E0117-20EC-4B3C-88B0-D2475FBE5EF9}" type="datetimeFigureOut">
              <a:rPr lang="en-US" smtClean="0"/>
              <a:t>2/14/2024</a:t>
            </a:fld>
            <a:endParaRPr lang="en-US"/>
          </a:p>
        </p:txBody>
      </p:sp>
      <p:sp>
        <p:nvSpPr>
          <p:cNvPr id="5" name="Footer Placeholder 4">
            <a:extLst>
              <a:ext uri="{FF2B5EF4-FFF2-40B4-BE49-F238E27FC236}">
                <a16:creationId xmlns:a16="http://schemas.microsoft.com/office/drawing/2014/main" id="{637BE653-2034-498E-9D69-CDEB9D41FA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EC8935-8876-4298-B30A-44B341793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1A9F7-FF63-4F3F-B71A-537E27319FD8}" type="slidenum">
              <a:rPr lang="en-US" smtClean="0"/>
              <a:t>‹#›</a:t>
            </a:fld>
            <a:endParaRPr lang="en-US"/>
          </a:p>
        </p:txBody>
      </p:sp>
      <p:sp>
        <p:nvSpPr>
          <p:cNvPr id="7" name="Google Shape;9;p1">
            <a:extLst>
              <a:ext uri="{FF2B5EF4-FFF2-40B4-BE49-F238E27FC236}">
                <a16:creationId xmlns:a16="http://schemas.microsoft.com/office/drawing/2014/main" id="{0236AA08-3AAC-4F1C-B199-063D5F0EAC7C}"/>
              </a:ext>
            </a:extLst>
          </p:cNvPr>
          <p:cNvSpPr/>
          <p:nvPr userDrawn="1"/>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140859118"/>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5" r:id="rId4"/>
    <p:sldLayoutId id="2147483656" r:id="rId5"/>
  </p:sldLayoutIdLst>
  <p:txStyles>
    <p:titleStyle>
      <a:lvl1pPr algn="l" defTabSz="914400" rtl="0" eaLnBrk="1" latinLnBrk="0" hangingPunct="1">
        <a:lnSpc>
          <a:spcPct val="90000"/>
        </a:lnSpc>
        <a:spcBef>
          <a:spcPct val="0"/>
        </a:spcBef>
        <a:buNone/>
        <a:defRPr lang="en-US" sz="8000" b="1" kern="1200" smtClean="0">
          <a:solidFill>
            <a:schemeClr val="bg1"/>
          </a:solidFill>
          <a:latin typeface="Luckiest Guy" panose="02000506000000020004" pitchFamily="2"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bg1"/>
          </a:solidFill>
          <a:latin typeface="Lexend Deca" pitchFamily="2" charset="-78"/>
          <a:ea typeface="+mn-ea"/>
          <a:cs typeface="Lexend Deca"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bg1"/>
          </a:solidFill>
          <a:latin typeface="Lexend Deca" pitchFamily="2" charset="-78"/>
          <a:ea typeface="+mn-ea"/>
          <a:cs typeface="Lexend Deca"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bg1"/>
          </a:solidFill>
          <a:latin typeface="Lexend Deca" pitchFamily="2" charset="-78"/>
          <a:ea typeface="+mn-ea"/>
          <a:cs typeface="Lexend Deca"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bg1"/>
          </a:solidFill>
          <a:latin typeface="Lexend Deca" pitchFamily="2" charset="-78"/>
          <a:ea typeface="+mn-ea"/>
          <a:cs typeface="Lexend Deca"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bg1"/>
          </a:solidFill>
          <a:latin typeface="Lexend Deca" pitchFamily="2" charset="-78"/>
          <a:ea typeface="+mn-ea"/>
          <a:cs typeface="Lexend Deca"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27.xml"/><Relationship Id="rId7" Type="http://schemas.openxmlformats.org/officeDocument/2006/relationships/slide" Target="slide12.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slide" Target="slide2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png"/><Relationship Id="rId5" Type="http://schemas.openxmlformats.org/officeDocument/2006/relationships/hyperlink" Target="https://ae.ggusd.us/student-resources/study-and-survey-links/" TargetMode="External"/><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27.xml"/><Relationship Id="rId7" Type="http://schemas.openxmlformats.org/officeDocument/2006/relationships/slide" Target="slide12.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slide" Target="slide29.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34.jp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5.xml"/><Relationship Id="rId7" Type="http://schemas.openxmlformats.org/officeDocument/2006/relationships/image" Target="../media/image3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6.jpg"/><Relationship Id="rId11" Type="http://schemas.openxmlformats.org/officeDocument/2006/relationships/image" Target="../media/image5.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notesSlide" Target="../notesSlides/notesSlide22.xml"/><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44.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45.jpe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27.xml"/><Relationship Id="rId7" Type="http://schemas.openxmlformats.org/officeDocument/2006/relationships/slide" Target="slide12.xml"/><Relationship Id="rId2"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slide" Target="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00" y="1619933"/>
            <a:ext cx="11360800" cy="1289200"/>
          </a:xfrm>
          <a:prstGeom prst="rect">
            <a:avLst/>
          </a:prstGeom>
        </p:spPr>
        <p:txBody>
          <a:bodyPr spcFirstLastPara="1" wrap="square" lIns="121900" tIns="121900" rIns="121900" bIns="121900" rtlCol="0" anchor="b" anchorCtr="0">
            <a:normAutofit fontScale="90000"/>
          </a:bodyPr>
          <a:lstStyle/>
          <a:p>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br>
              <a:rPr lang="en" sz="5600" dirty="0">
                <a:solidFill>
                  <a:srgbClr val="FFFFFF"/>
                </a:solidFill>
              </a:rPr>
            </a:br>
            <a:r>
              <a:rPr lang="en" sz="5600" dirty="0">
                <a:solidFill>
                  <a:srgbClr val="FFFFFF"/>
                </a:solidFill>
              </a:rPr>
              <a:t>Welcome to </a:t>
            </a:r>
            <a:r>
              <a:rPr lang="en-US" sz="5600" dirty="0">
                <a:solidFill>
                  <a:srgbClr val="FFFFFF"/>
                </a:solidFill>
              </a:rPr>
              <a:t>Garden Grove </a:t>
            </a:r>
            <a:br>
              <a:rPr lang="en-US" sz="5600" dirty="0">
                <a:solidFill>
                  <a:srgbClr val="FFFFFF"/>
                </a:solidFill>
              </a:rPr>
            </a:br>
            <a:r>
              <a:rPr lang="en" sz="5600" dirty="0">
                <a:solidFill>
                  <a:srgbClr val="FFFFFF"/>
                </a:solidFill>
              </a:rPr>
              <a:t>Education Center!</a:t>
            </a:r>
            <a:endParaRPr sz="5600" dirty="0">
              <a:solidFill>
                <a:srgbClr val="FFFFFF"/>
              </a:solidFill>
            </a:endParaRPr>
          </a:p>
          <a:p>
            <a:r>
              <a:rPr lang="en" sz="4133" dirty="0">
                <a:solidFill>
                  <a:srgbClr val="FFFFFF"/>
                </a:solidFill>
              </a:rPr>
              <a:t>Hoan Nghênh Đến Với </a:t>
            </a:r>
            <a:r>
              <a:rPr lang="en-US" sz="4133" dirty="0">
                <a:solidFill>
                  <a:srgbClr val="FFFFFF"/>
                </a:solidFill>
              </a:rPr>
              <a:t>Garden Grove Education</a:t>
            </a:r>
            <a:r>
              <a:rPr lang="en" sz="4133" dirty="0">
                <a:solidFill>
                  <a:srgbClr val="FFFFFF"/>
                </a:solidFill>
              </a:rPr>
              <a:t>!</a:t>
            </a:r>
            <a:endParaRPr sz="4133" dirty="0">
              <a:solidFill>
                <a:srgbClr val="FFFFFF"/>
              </a:solidFill>
            </a:endParaRPr>
          </a:p>
          <a:p>
            <a:r>
              <a:rPr lang="en" sz="4696" dirty="0">
                <a:solidFill>
                  <a:srgbClr val="FFFFFF"/>
                </a:solidFill>
              </a:rPr>
              <a:t>¡Bienvenido al </a:t>
            </a:r>
            <a:r>
              <a:rPr lang="en-US" sz="4696" dirty="0">
                <a:solidFill>
                  <a:srgbClr val="FFFFFF"/>
                </a:solidFill>
              </a:rPr>
              <a:t>Garden Grove Adult Education</a:t>
            </a:r>
            <a:r>
              <a:rPr lang="en" sz="4696" dirty="0">
                <a:solidFill>
                  <a:srgbClr val="FFFFFF"/>
                </a:solidFill>
              </a:rPr>
              <a:t>!</a:t>
            </a:r>
            <a:endParaRPr sz="4696" dirty="0">
              <a:solidFill>
                <a:srgbClr val="FFFFFF"/>
              </a:solidFill>
            </a:endParaRPr>
          </a:p>
        </p:txBody>
      </p:sp>
      <p:sp>
        <p:nvSpPr>
          <p:cNvPr id="55" name="Google Shape;55;p13"/>
          <p:cNvSpPr txBox="1"/>
          <p:nvPr/>
        </p:nvSpPr>
        <p:spPr>
          <a:xfrm>
            <a:off x="19733" y="6571834"/>
            <a:ext cx="1332000" cy="389746"/>
          </a:xfrm>
          <a:prstGeom prst="rect">
            <a:avLst/>
          </a:prstGeom>
          <a:noFill/>
          <a:ln>
            <a:noFill/>
          </a:ln>
        </p:spPr>
        <p:txBody>
          <a:bodyPr spcFirstLastPara="1" wrap="square" lIns="121900" tIns="121900" rIns="121900" bIns="121900" anchor="t" anchorCtr="0">
            <a:spAutoFit/>
          </a:bodyPr>
          <a:lstStyle/>
          <a:p>
            <a:r>
              <a:rPr lang="en" sz="933"/>
              <a:t>February 2021</a:t>
            </a:r>
            <a:endParaRPr sz="933"/>
          </a:p>
        </p:txBody>
      </p:sp>
      <p:pic>
        <p:nvPicPr>
          <p:cNvPr id="56" name="Google Shape;56;p13"/>
          <p:cNvPicPr preferRelativeResize="0"/>
          <p:nvPr/>
        </p:nvPicPr>
        <p:blipFill>
          <a:blip r:embed="rId3">
            <a:alphaModFix/>
          </a:blip>
          <a:stretch>
            <a:fillRect/>
          </a:stretch>
        </p:blipFill>
        <p:spPr>
          <a:xfrm>
            <a:off x="5084406" y="2915152"/>
            <a:ext cx="5382828" cy="3512200"/>
          </a:xfrm>
          <a:prstGeom prst="rect">
            <a:avLst/>
          </a:prstGeom>
          <a:noFill/>
          <a:ln>
            <a:noFill/>
          </a:ln>
        </p:spPr>
      </p:pic>
      <p:pic>
        <p:nvPicPr>
          <p:cNvPr id="2" name="Picture 1">
            <a:extLst>
              <a:ext uri="{FF2B5EF4-FFF2-40B4-BE49-F238E27FC236}">
                <a16:creationId xmlns:a16="http://schemas.microsoft.com/office/drawing/2014/main" id="{B294A4B1-F54F-4CA9-95A8-8D5DF50B24D1}"/>
              </a:ext>
            </a:extLst>
          </p:cNvPr>
          <p:cNvPicPr>
            <a:picLocks noChangeAspect="1"/>
          </p:cNvPicPr>
          <p:nvPr/>
        </p:nvPicPr>
        <p:blipFill>
          <a:blip r:embed="rId4"/>
          <a:stretch>
            <a:fillRect/>
          </a:stretch>
        </p:blipFill>
        <p:spPr>
          <a:xfrm>
            <a:off x="1827926" y="2785281"/>
            <a:ext cx="2721038" cy="39104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01"/>
    </mc:Choice>
    <mc:Fallback xmlns="">
      <p:transition spd="slow" advTm="160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p:nvPr/>
        </p:nvSpPr>
        <p:spPr>
          <a:xfrm>
            <a:off x="5792033" y="0"/>
            <a:ext cx="6240800" cy="2687555"/>
          </a:xfrm>
          <a:prstGeom prst="rect">
            <a:avLst/>
          </a:prstGeom>
          <a:noFill/>
          <a:ln>
            <a:noFill/>
          </a:ln>
        </p:spPr>
        <p:txBody>
          <a:bodyPr spcFirstLastPara="1" wrap="square" lIns="121900" tIns="121900" rIns="121900" bIns="121900" anchor="t" anchorCtr="0">
            <a:spAutoFit/>
          </a:bodyPr>
          <a:lstStyle/>
          <a:p>
            <a:pPr algn="ctr">
              <a:buClr>
                <a:schemeClr val="dk1"/>
              </a:buClr>
              <a:buSzPts val="990"/>
            </a:pPr>
            <a:r>
              <a:rPr lang="en" sz="2133">
                <a:solidFill>
                  <a:schemeClr val="lt1"/>
                </a:solidFill>
              </a:rPr>
              <a:t>Please look at our course catalog on </a:t>
            </a:r>
            <a:r>
              <a:rPr lang="en" sz="2133" b="1">
                <a:solidFill>
                  <a:srgbClr val="E69138"/>
                </a:solidFill>
              </a:rPr>
              <a:t>ae.ggusd.us</a:t>
            </a:r>
            <a:endParaRPr sz="2133" b="1">
              <a:solidFill>
                <a:srgbClr val="E69138"/>
              </a:solidFill>
            </a:endParaRPr>
          </a:p>
          <a:p>
            <a:pPr algn="ctr">
              <a:buClr>
                <a:schemeClr val="dk1"/>
              </a:buClr>
              <a:buSzPts val="990"/>
            </a:pPr>
            <a:r>
              <a:rPr lang="en" sz="2133">
                <a:solidFill>
                  <a:schemeClr val="lt1"/>
                </a:solidFill>
              </a:rPr>
              <a:t>Vui lòng xem danh mục khóa học trên trang </a:t>
            </a:r>
            <a:r>
              <a:rPr lang="en" sz="2133" b="1">
                <a:solidFill>
                  <a:srgbClr val="E69138"/>
                </a:solidFill>
              </a:rPr>
              <a:t>ae.ggusd.us</a:t>
            </a:r>
            <a:endParaRPr sz="2133" b="1">
              <a:solidFill>
                <a:schemeClr val="lt1"/>
              </a:solidFill>
            </a:endParaRPr>
          </a:p>
          <a:p>
            <a:pPr algn="ctr">
              <a:buClr>
                <a:schemeClr val="dk1"/>
              </a:buClr>
              <a:buSzPts val="990"/>
            </a:pPr>
            <a:r>
              <a:rPr lang="en" sz="2133">
                <a:solidFill>
                  <a:schemeClr val="lt1"/>
                </a:solidFill>
              </a:rPr>
              <a:t>Por favor consulte nuestro catálogo de cursos en </a:t>
            </a:r>
            <a:r>
              <a:rPr lang="en" sz="2133" b="1">
                <a:solidFill>
                  <a:srgbClr val="E69138"/>
                </a:solidFill>
              </a:rPr>
              <a:t>ae. ggusd.us</a:t>
            </a:r>
            <a:endParaRPr sz="2133" b="1">
              <a:solidFill>
                <a:schemeClr val="lt1"/>
              </a:solidFill>
            </a:endParaRPr>
          </a:p>
          <a:p>
            <a:pPr algn="ctr">
              <a:buClr>
                <a:schemeClr val="dk1"/>
              </a:buClr>
              <a:buSzPts val="990"/>
            </a:pPr>
            <a:endParaRPr sz="2800">
              <a:solidFill>
                <a:schemeClr val="lt1"/>
              </a:solidFill>
            </a:endParaRPr>
          </a:p>
          <a:p>
            <a:endParaRPr sz="2400"/>
          </a:p>
        </p:txBody>
      </p:sp>
      <p:grpSp>
        <p:nvGrpSpPr>
          <p:cNvPr id="148" name="Google Shape;148;p23"/>
          <p:cNvGrpSpPr/>
          <p:nvPr/>
        </p:nvGrpSpPr>
        <p:grpSpPr>
          <a:xfrm>
            <a:off x="6096000" y="1983468"/>
            <a:ext cx="4331667" cy="4753119"/>
            <a:chOff x="4572000" y="1187673"/>
            <a:chExt cx="3248750" cy="3564839"/>
          </a:xfrm>
        </p:grpSpPr>
        <p:sp>
          <p:nvSpPr>
            <p:cNvPr id="149" name="Google Shape;149;p23"/>
            <p:cNvSpPr txBox="1"/>
            <p:nvPr/>
          </p:nvSpPr>
          <p:spPr>
            <a:xfrm>
              <a:off x="4621650" y="1535063"/>
              <a:ext cx="1127700" cy="1261661"/>
            </a:xfrm>
            <a:prstGeom prst="rect">
              <a:avLst/>
            </a:prstGeom>
            <a:noFill/>
            <a:ln>
              <a:noFill/>
            </a:ln>
          </p:spPr>
          <p:txBody>
            <a:bodyPr spcFirstLastPara="1" wrap="square" lIns="121900" tIns="121900" rIns="121900" bIns="121900" anchor="t" anchorCtr="0">
              <a:spAutoFit/>
            </a:bodyPr>
            <a:lstStyle/>
            <a:p>
              <a:r>
                <a:rPr lang="en" sz="1733" b="1" dirty="0">
                  <a:solidFill>
                    <a:schemeClr val="lt1"/>
                  </a:solidFill>
                </a:rPr>
                <a:t>English</a:t>
              </a:r>
              <a:endParaRPr sz="1733" b="1" dirty="0">
                <a:solidFill>
                  <a:schemeClr val="lt1"/>
                </a:solidFill>
              </a:endParaRPr>
            </a:p>
            <a:p>
              <a:r>
                <a:rPr lang="en" sz="1733" b="1" dirty="0">
                  <a:solidFill>
                    <a:schemeClr val="lt1"/>
                  </a:solidFill>
                </a:rPr>
                <a:t>Tiếng Anh</a:t>
              </a:r>
              <a:endParaRPr sz="1733" b="1" dirty="0">
                <a:solidFill>
                  <a:schemeClr val="lt1"/>
                </a:solidFill>
              </a:endParaRPr>
            </a:p>
            <a:p>
              <a:r>
                <a:rPr lang="en" sz="1733" b="1" dirty="0">
                  <a:solidFill>
                    <a:schemeClr val="lt1"/>
                  </a:solidFill>
                </a:rPr>
                <a:t>Ingles – </a:t>
              </a:r>
              <a:r>
                <a:rPr lang="en-US" sz="1733" b="1" dirty="0">
                  <a:solidFill>
                    <a:schemeClr val="lt1"/>
                  </a:solidFill>
                </a:rPr>
                <a:t>page 10</a:t>
              </a:r>
              <a:endParaRPr sz="1733" b="1" dirty="0">
                <a:solidFill>
                  <a:schemeClr val="lt1"/>
                </a:solidFill>
              </a:endParaRPr>
            </a:p>
            <a:p>
              <a:endParaRPr sz="2400" b="1" dirty="0">
                <a:solidFill>
                  <a:schemeClr val="lt1"/>
                </a:solidFill>
              </a:endParaRPr>
            </a:p>
          </p:txBody>
        </p:sp>
        <p:sp>
          <p:nvSpPr>
            <p:cNvPr id="150" name="Google Shape;150;p23"/>
            <p:cNvSpPr txBox="1"/>
            <p:nvPr/>
          </p:nvSpPr>
          <p:spPr>
            <a:xfrm>
              <a:off x="4572000" y="2849000"/>
              <a:ext cx="1227000" cy="1061655"/>
            </a:xfrm>
            <a:prstGeom prst="rect">
              <a:avLst/>
            </a:prstGeom>
            <a:noFill/>
            <a:ln>
              <a:noFill/>
            </a:ln>
          </p:spPr>
          <p:txBody>
            <a:bodyPr spcFirstLastPara="1" wrap="square" lIns="121900" tIns="121900" rIns="121900" bIns="121900" anchor="t" anchorCtr="0">
              <a:spAutoFit/>
            </a:bodyPr>
            <a:lstStyle/>
            <a:p>
              <a:r>
                <a:rPr lang="en" sz="1733" b="1" dirty="0">
                  <a:solidFill>
                    <a:schemeClr val="lt1"/>
                  </a:solidFill>
                </a:rPr>
                <a:t>Vietnamese </a:t>
              </a:r>
              <a:endParaRPr sz="1733" b="1" dirty="0">
                <a:solidFill>
                  <a:schemeClr val="lt1"/>
                </a:solidFill>
              </a:endParaRPr>
            </a:p>
            <a:p>
              <a:r>
                <a:rPr lang="en" sz="1733" b="1" dirty="0">
                  <a:solidFill>
                    <a:schemeClr val="lt1"/>
                  </a:solidFill>
                </a:rPr>
                <a:t>Tiếng Việt</a:t>
              </a:r>
            </a:p>
            <a:p>
              <a:r>
                <a:rPr lang="en" sz="1733" b="1" dirty="0">
                  <a:solidFill>
                    <a:schemeClr val="lt1"/>
                  </a:solidFill>
                </a:rPr>
                <a:t>Page 14</a:t>
              </a:r>
              <a:endParaRPr sz="1733" b="1" dirty="0">
                <a:solidFill>
                  <a:schemeClr val="lt1"/>
                </a:solidFill>
              </a:endParaRPr>
            </a:p>
            <a:p>
              <a:endParaRPr sz="2400" b="1" dirty="0">
                <a:solidFill>
                  <a:schemeClr val="lt1"/>
                </a:solidFill>
              </a:endParaRPr>
            </a:p>
          </p:txBody>
        </p:sp>
        <p:sp>
          <p:nvSpPr>
            <p:cNvPr id="151" name="Google Shape;151;p23"/>
            <p:cNvSpPr txBox="1"/>
            <p:nvPr/>
          </p:nvSpPr>
          <p:spPr>
            <a:xfrm>
              <a:off x="4621650" y="3767850"/>
              <a:ext cx="1127700" cy="984662"/>
            </a:xfrm>
            <a:prstGeom prst="rect">
              <a:avLst/>
            </a:prstGeom>
            <a:noFill/>
            <a:ln>
              <a:noFill/>
            </a:ln>
          </p:spPr>
          <p:txBody>
            <a:bodyPr spcFirstLastPara="1" wrap="square" lIns="121900" tIns="121900" rIns="121900" bIns="121900" anchor="t" anchorCtr="0">
              <a:spAutoFit/>
            </a:bodyPr>
            <a:lstStyle/>
            <a:p>
              <a:endParaRPr sz="1733" b="1" dirty="0">
                <a:solidFill>
                  <a:schemeClr val="lt1"/>
                </a:solidFill>
              </a:endParaRPr>
            </a:p>
            <a:p>
              <a:r>
                <a:rPr lang="en" sz="1733" b="1" dirty="0">
                  <a:solidFill>
                    <a:schemeClr val="lt1"/>
                  </a:solidFill>
                </a:rPr>
                <a:t>Spanish</a:t>
              </a:r>
              <a:endParaRPr sz="1733" b="1" dirty="0">
                <a:solidFill>
                  <a:schemeClr val="lt1"/>
                </a:solidFill>
              </a:endParaRPr>
            </a:p>
            <a:p>
              <a:r>
                <a:rPr lang="en" sz="1733" b="1" dirty="0">
                  <a:solidFill>
                    <a:schemeClr val="lt1"/>
                  </a:solidFill>
                </a:rPr>
                <a:t>Español</a:t>
              </a:r>
            </a:p>
            <a:p>
              <a:r>
                <a:rPr lang="en-US" sz="1733" b="1" dirty="0">
                  <a:solidFill>
                    <a:schemeClr val="lt1"/>
                  </a:solidFill>
                </a:rPr>
                <a:t>P</a:t>
              </a:r>
              <a:r>
                <a:rPr lang="en" sz="1733" b="1" dirty="0">
                  <a:solidFill>
                    <a:schemeClr val="lt1"/>
                  </a:solidFill>
                </a:rPr>
                <a:t>age 12</a:t>
              </a:r>
              <a:endParaRPr sz="1733" b="1" dirty="0">
                <a:solidFill>
                  <a:schemeClr val="lt1"/>
                </a:solidFill>
              </a:endParaRPr>
            </a:p>
          </p:txBody>
        </p:sp>
        <p:pic>
          <p:nvPicPr>
            <p:cNvPr id="152" name="Google Shape;152;p23"/>
            <p:cNvPicPr preferRelativeResize="0"/>
            <p:nvPr/>
          </p:nvPicPr>
          <p:blipFill>
            <a:blip r:embed="rId5">
              <a:alphaModFix/>
            </a:blip>
            <a:stretch>
              <a:fillRect/>
            </a:stretch>
          </p:blipFill>
          <p:spPr>
            <a:xfrm>
              <a:off x="5849950" y="1187673"/>
              <a:ext cx="1970800" cy="1695275"/>
            </a:xfrm>
            <a:prstGeom prst="rect">
              <a:avLst/>
            </a:prstGeom>
            <a:noFill/>
            <a:ln>
              <a:noFill/>
            </a:ln>
          </p:spPr>
        </p:pic>
        <p:pic>
          <p:nvPicPr>
            <p:cNvPr id="153" name="Google Shape;153;p23"/>
            <p:cNvPicPr preferRelativeResize="0"/>
            <p:nvPr/>
          </p:nvPicPr>
          <p:blipFill rotWithShape="1">
            <a:blip r:embed="rId6">
              <a:alphaModFix/>
            </a:blip>
            <a:srcRect t="38717"/>
            <a:stretch/>
          </p:blipFill>
          <p:spPr>
            <a:xfrm>
              <a:off x="5848131" y="2849000"/>
              <a:ext cx="1970800" cy="800400"/>
            </a:xfrm>
            <a:prstGeom prst="rect">
              <a:avLst/>
            </a:prstGeom>
            <a:noFill/>
            <a:ln>
              <a:noFill/>
            </a:ln>
          </p:spPr>
        </p:pic>
        <p:pic>
          <p:nvPicPr>
            <p:cNvPr id="154" name="Google Shape;154;p23"/>
            <p:cNvPicPr preferRelativeResize="0"/>
            <p:nvPr/>
          </p:nvPicPr>
          <p:blipFill rotWithShape="1">
            <a:blip r:embed="rId7">
              <a:alphaModFix/>
            </a:blip>
            <a:srcRect t="34348"/>
            <a:stretch/>
          </p:blipFill>
          <p:spPr>
            <a:xfrm>
              <a:off x="5843138" y="3637006"/>
              <a:ext cx="1970800" cy="971155"/>
            </a:xfrm>
            <a:prstGeom prst="rect">
              <a:avLst/>
            </a:prstGeom>
            <a:noFill/>
            <a:ln>
              <a:noFill/>
            </a:ln>
          </p:spPr>
        </p:pic>
      </p:grpSp>
      <p:cxnSp>
        <p:nvCxnSpPr>
          <p:cNvPr id="155" name="Google Shape;155;p23"/>
          <p:cNvCxnSpPr/>
          <p:nvPr/>
        </p:nvCxnSpPr>
        <p:spPr>
          <a:xfrm>
            <a:off x="7424567" y="2950933"/>
            <a:ext cx="1050400" cy="732000"/>
          </a:xfrm>
          <a:prstGeom prst="straightConnector1">
            <a:avLst/>
          </a:prstGeom>
          <a:noFill/>
          <a:ln w="9525" cap="flat" cmpd="sng">
            <a:solidFill>
              <a:schemeClr val="dk2"/>
            </a:solidFill>
            <a:prstDash val="solid"/>
            <a:round/>
            <a:headEnd type="none" w="med" len="med"/>
            <a:tailEnd type="triangle" w="med" len="med"/>
          </a:ln>
        </p:spPr>
      </p:cxnSp>
      <p:cxnSp>
        <p:nvCxnSpPr>
          <p:cNvPr id="156" name="Google Shape;156;p23"/>
          <p:cNvCxnSpPr/>
          <p:nvPr/>
        </p:nvCxnSpPr>
        <p:spPr>
          <a:xfrm>
            <a:off x="7589833" y="4497233"/>
            <a:ext cx="897200" cy="436800"/>
          </a:xfrm>
          <a:prstGeom prst="straightConnector1">
            <a:avLst/>
          </a:prstGeom>
          <a:noFill/>
          <a:ln w="9525" cap="flat" cmpd="sng">
            <a:solidFill>
              <a:schemeClr val="dk2"/>
            </a:solidFill>
            <a:prstDash val="solid"/>
            <a:round/>
            <a:headEnd type="none" w="med" len="med"/>
            <a:tailEnd type="triangle" w="med" len="med"/>
          </a:ln>
        </p:spPr>
      </p:cxnSp>
      <p:cxnSp>
        <p:nvCxnSpPr>
          <p:cNvPr id="157" name="Google Shape;157;p23"/>
          <p:cNvCxnSpPr/>
          <p:nvPr/>
        </p:nvCxnSpPr>
        <p:spPr>
          <a:xfrm rot="10800000" flipH="1">
            <a:off x="7436400" y="5925400"/>
            <a:ext cx="920800" cy="342400"/>
          </a:xfrm>
          <a:prstGeom prst="straightConnector1">
            <a:avLst/>
          </a:prstGeom>
          <a:noFill/>
          <a:ln w="9525" cap="flat" cmpd="sng">
            <a:solidFill>
              <a:schemeClr val="dk2"/>
            </a:solidFill>
            <a:prstDash val="solid"/>
            <a:round/>
            <a:headEnd type="none" w="med" len="med"/>
            <a:tailEnd type="triangle" w="med" len="med"/>
          </a:ln>
        </p:spPr>
      </p:cxnSp>
      <p:sp>
        <p:nvSpPr>
          <p:cNvPr id="158" name="Google Shape;158;p23"/>
          <p:cNvSpPr txBox="1"/>
          <p:nvPr/>
        </p:nvSpPr>
        <p:spPr>
          <a:xfrm>
            <a:off x="581433" y="190420"/>
            <a:ext cx="5031600" cy="697715"/>
          </a:xfrm>
          <a:prstGeom prst="rect">
            <a:avLst/>
          </a:prstGeom>
          <a:noFill/>
          <a:ln>
            <a:noFill/>
          </a:ln>
        </p:spPr>
        <p:txBody>
          <a:bodyPr spcFirstLastPara="1" wrap="square" lIns="121900" tIns="121900" rIns="121900" bIns="121900" anchor="t" anchorCtr="0">
            <a:spAutoFit/>
          </a:bodyPr>
          <a:lstStyle/>
          <a:p>
            <a:r>
              <a:rPr lang="en" sz="1467" dirty="0">
                <a:solidFill>
                  <a:schemeClr val="lt1"/>
                </a:solidFill>
              </a:rPr>
              <a:t>Turn to page 9 - Mục này nằm ở trang 9 -  Trong quyển sổ tay học viên - Vaya a la página 9 de su manual estudiantil </a:t>
            </a:r>
            <a:endParaRPr sz="2267" dirty="0">
              <a:solidFill>
                <a:schemeClr val="lt1"/>
              </a:solidFill>
            </a:endParaRPr>
          </a:p>
        </p:txBody>
      </p:sp>
      <p:pic>
        <p:nvPicPr>
          <p:cNvPr id="2" name="Picture 1">
            <a:extLst>
              <a:ext uri="{FF2B5EF4-FFF2-40B4-BE49-F238E27FC236}">
                <a16:creationId xmlns:a16="http://schemas.microsoft.com/office/drawing/2014/main" id="{AACC64BA-C160-4908-A301-67C8D4F8FECA}"/>
              </a:ext>
            </a:extLst>
          </p:cNvPr>
          <p:cNvPicPr>
            <a:picLocks noChangeAspect="1"/>
          </p:cNvPicPr>
          <p:nvPr/>
        </p:nvPicPr>
        <p:blipFill>
          <a:blip r:embed="rId8"/>
          <a:stretch>
            <a:fillRect/>
          </a:stretch>
        </p:blipFill>
        <p:spPr>
          <a:xfrm>
            <a:off x="853264" y="943816"/>
            <a:ext cx="3599102" cy="5478233"/>
          </a:xfrm>
          <a:prstGeom prst="rect">
            <a:avLst/>
          </a:prstGeom>
        </p:spPr>
      </p:pic>
      <p:pic>
        <p:nvPicPr>
          <p:cNvPr id="5" name="Audio 4">
            <a:hlinkClick r:id="" action="ppaction://media"/>
            <a:extLst>
              <a:ext uri="{FF2B5EF4-FFF2-40B4-BE49-F238E27FC236}">
                <a16:creationId xmlns:a16="http://schemas.microsoft.com/office/drawing/2014/main" id="{A1E0DE58-D9F4-498B-8C5C-602BA5359F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454"/>
    </mc:Choice>
    <mc:Fallback xmlns="">
      <p:transition spd="slow" advTm="224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p:nvPr/>
        </p:nvSpPr>
        <p:spPr>
          <a:xfrm>
            <a:off x="5595067" y="382867"/>
            <a:ext cx="6240800" cy="9130793"/>
          </a:xfrm>
          <a:prstGeom prst="rect">
            <a:avLst/>
          </a:prstGeom>
          <a:noFill/>
          <a:ln>
            <a:noFill/>
          </a:ln>
        </p:spPr>
        <p:txBody>
          <a:bodyPr spcFirstLastPara="1" wrap="square" lIns="121900" tIns="121900" rIns="121900" bIns="121900" anchor="t" anchorCtr="0">
            <a:spAutoFit/>
          </a:bodyPr>
          <a:lstStyle/>
          <a:p>
            <a:pPr algn="ctr">
              <a:buClr>
                <a:schemeClr val="dk1"/>
              </a:buClr>
              <a:buSzPts val="990"/>
            </a:pPr>
            <a:r>
              <a:rPr lang="en-US" sz="2400" dirty="0">
                <a:solidFill>
                  <a:schemeClr val="lt1"/>
                </a:solidFill>
              </a:rPr>
              <a:t>If you are interested in taking more than one class at the same time, please come to the front office or inform your instructor. </a:t>
            </a:r>
            <a:endParaRPr lang="en-US" sz="2400" b="1" dirty="0">
              <a:solidFill>
                <a:schemeClr val="lt1"/>
              </a:solidFill>
            </a:endParaRPr>
          </a:p>
          <a:p>
            <a:pPr algn="ctr">
              <a:buClr>
                <a:schemeClr val="dk1"/>
              </a:buClr>
              <a:buSzPts val="990"/>
            </a:pPr>
            <a:r>
              <a:rPr lang="en-US" sz="2400" dirty="0" err="1">
                <a:solidFill>
                  <a:schemeClr val="lt1"/>
                </a:solidFill>
              </a:rPr>
              <a:t>Nếu</a:t>
            </a:r>
            <a:r>
              <a:rPr lang="en-US" sz="2400" dirty="0">
                <a:solidFill>
                  <a:schemeClr val="lt1"/>
                </a:solidFill>
              </a:rPr>
              <a:t> </a:t>
            </a:r>
            <a:r>
              <a:rPr lang="en-US" sz="2400" dirty="0" err="1">
                <a:solidFill>
                  <a:schemeClr val="lt1"/>
                </a:solidFill>
              </a:rPr>
              <a:t>quý</a:t>
            </a:r>
            <a:r>
              <a:rPr lang="en-US" sz="2400" dirty="0">
                <a:solidFill>
                  <a:schemeClr val="lt1"/>
                </a:solidFill>
              </a:rPr>
              <a:t> </a:t>
            </a:r>
            <a:r>
              <a:rPr lang="en-US" sz="2400" dirty="0" err="1">
                <a:solidFill>
                  <a:schemeClr val="lt1"/>
                </a:solidFill>
              </a:rPr>
              <a:t>vị</a:t>
            </a:r>
            <a:r>
              <a:rPr lang="en-US" sz="2400" dirty="0">
                <a:solidFill>
                  <a:schemeClr val="lt1"/>
                </a:solidFill>
              </a:rPr>
              <a:t> </a:t>
            </a:r>
            <a:r>
              <a:rPr lang="en-US" sz="2400" dirty="0" err="1">
                <a:solidFill>
                  <a:schemeClr val="lt1"/>
                </a:solidFill>
              </a:rPr>
              <a:t>muốn</a:t>
            </a:r>
            <a:r>
              <a:rPr lang="en-US" sz="2400" dirty="0">
                <a:solidFill>
                  <a:schemeClr val="lt1"/>
                </a:solidFill>
              </a:rPr>
              <a:t> học </a:t>
            </a:r>
            <a:r>
              <a:rPr lang="en-US" sz="2400" dirty="0" err="1">
                <a:solidFill>
                  <a:schemeClr val="lt1"/>
                </a:solidFill>
              </a:rPr>
              <a:t>hai</a:t>
            </a:r>
            <a:r>
              <a:rPr lang="en-US" sz="2400" dirty="0">
                <a:solidFill>
                  <a:schemeClr val="lt1"/>
                </a:solidFill>
              </a:rPr>
              <a:t> lớp </a:t>
            </a:r>
            <a:r>
              <a:rPr lang="en-US" sz="2400" dirty="0" err="1">
                <a:solidFill>
                  <a:schemeClr val="lt1"/>
                </a:solidFill>
              </a:rPr>
              <a:t>trở</a:t>
            </a:r>
            <a:r>
              <a:rPr lang="en-US" sz="2400" dirty="0">
                <a:solidFill>
                  <a:schemeClr val="lt1"/>
                </a:solidFill>
              </a:rPr>
              <a:t> </a:t>
            </a:r>
            <a:r>
              <a:rPr lang="en-US" sz="2400" dirty="0" err="1">
                <a:solidFill>
                  <a:schemeClr val="lt1"/>
                </a:solidFill>
              </a:rPr>
              <a:t>lên</a:t>
            </a:r>
            <a:r>
              <a:rPr lang="en-US" sz="2400" dirty="0">
                <a:solidFill>
                  <a:schemeClr val="lt1"/>
                </a:solidFill>
              </a:rPr>
              <a:t> </a:t>
            </a:r>
            <a:r>
              <a:rPr lang="en-US" sz="2400" dirty="0" err="1">
                <a:solidFill>
                  <a:schemeClr val="lt1"/>
                </a:solidFill>
              </a:rPr>
              <a:t>cùng</a:t>
            </a:r>
            <a:r>
              <a:rPr lang="en-US" sz="2400" dirty="0">
                <a:solidFill>
                  <a:schemeClr val="lt1"/>
                </a:solidFill>
              </a:rPr>
              <a:t> </a:t>
            </a:r>
            <a:r>
              <a:rPr lang="en-US" sz="2400" dirty="0" err="1">
                <a:solidFill>
                  <a:schemeClr val="lt1"/>
                </a:solidFill>
              </a:rPr>
              <a:t>lúc</a:t>
            </a:r>
            <a:r>
              <a:rPr lang="en-US" sz="2400" dirty="0">
                <a:solidFill>
                  <a:schemeClr val="lt1"/>
                </a:solidFill>
              </a:rPr>
              <a:t>, </a:t>
            </a:r>
            <a:r>
              <a:rPr lang="en-US" sz="2400" dirty="0" err="1">
                <a:solidFill>
                  <a:schemeClr val="lt1"/>
                </a:solidFill>
              </a:rPr>
              <a:t>vui</a:t>
            </a:r>
            <a:r>
              <a:rPr lang="en-US" sz="2400" dirty="0">
                <a:solidFill>
                  <a:schemeClr val="lt1"/>
                </a:solidFill>
              </a:rPr>
              <a:t> </a:t>
            </a:r>
            <a:r>
              <a:rPr lang="en-US" sz="2400" dirty="0" err="1">
                <a:solidFill>
                  <a:schemeClr val="lt1"/>
                </a:solidFill>
              </a:rPr>
              <a:t>lòng</a:t>
            </a:r>
            <a:r>
              <a:rPr lang="en-US" sz="2400" dirty="0">
                <a:solidFill>
                  <a:schemeClr val="lt1"/>
                </a:solidFill>
              </a:rPr>
              <a:t> </a:t>
            </a:r>
            <a:r>
              <a:rPr lang="en-US" sz="2400" dirty="0" err="1">
                <a:solidFill>
                  <a:schemeClr val="lt1"/>
                </a:solidFill>
              </a:rPr>
              <a:t>đến</a:t>
            </a:r>
            <a:r>
              <a:rPr lang="en-US" sz="2400" dirty="0">
                <a:solidFill>
                  <a:schemeClr val="lt1"/>
                </a:solidFill>
              </a:rPr>
              <a:t> </a:t>
            </a:r>
            <a:r>
              <a:rPr lang="en-US" sz="2400" dirty="0" err="1">
                <a:solidFill>
                  <a:schemeClr val="lt1"/>
                </a:solidFill>
              </a:rPr>
              <a:t>văn</a:t>
            </a:r>
            <a:r>
              <a:rPr lang="en-US" sz="2400" dirty="0">
                <a:solidFill>
                  <a:schemeClr val="lt1"/>
                </a:solidFill>
              </a:rPr>
              <a:t> </a:t>
            </a:r>
            <a:r>
              <a:rPr lang="en-US" sz="2400" dirty="0" err="1">
                <a:solidFill>
                  <a:schemeClr val="lt1"/>
                </a:solidFill>
              </a:rPr>
              <a:t>phòng</a:t>
            </a:r>
            <a:r>
              <a:rPr lang="en-US" sz="2400" dirty="0">
                <a:solidFill>
                  <a:schemeClr val="lt1"/>
                </a:solidFill>
              </a:rPr>
              <a:t> </a:t>
            </a:r>
            <a:r>
              <a:rPr lang="en-US" sz="2400" dirty="0" err="1">
                <a:solidFill>
                  <a:schemeClr val="lt1"/>
                </a:solidFill>
              </a:rPr>
              <a:t>hoặc</a:t>
            </a:r>
            <a:r>
              <a:rPr lang="en-US" sz="2400" dirty="0">
                <a:solidFill>
                  <a:schemeClr val="lt1"/>
                </a:solidFill>
              </a:rPr>
              <a:t> </a:t>
            </a:r>
            <a:r>
              <a:rPr lang="en-US" sz="2400" dirty="0" err="1">
                <a:solidFill>
                  <a:schemeClr val="lt1"/>
                </a:solidFill>
              </a:rPr>
              <a:t>báo</a:t>
            </a:r>
            <a:r>
              <a:rPr lang="en-US" sz="2400" dirty="0">
                <a:solidFill>
                  <a:schemeClr val="lt1"/>
                </a:solidFill>
              </a:rPr>
              <a:t> </a:t>
            </a:r>
            <a:r>
              <a:rPr lang="en-US" sz="2400" dirty="0" err="1">
                <a:solidFill>
                  <a:schemeClr val="lt1"/>
                </a:solidFill>
              </a:rPr>
              <a:t>cho</a:t>
            </a:r>
            <a:r>
              <a:rPr lang="en-US" sz="2400" dirty="0">
                <a:solidFill>
                  <a:schemeClr val="lt1"/>
                </a:solidFill>
              </a:rPr>
              <a:t> </a:t>
            </a:r>
            <a:r>
              <a:rPr lang="en-US" sz="2400" dirty="0" err="1">
                <a:solidFill>
                  <a:schemeClr val="lt1"/>
                </a:solidFill>
              </a:rPr>
              <a:t>giáo</a:t>
            </a:r>
            <a:r>
              <a:rPr lang="en-US" sz="2400" dirty="0">
                <a:solidFill>
                  <a:schemeClr val="lt1"/>
                </a:solidFill>
              </a:rPr>
              <a:t> </a:t>
            </a:r>
            <a:r>
              <a:rPr lang="en-US" sz="2400" dirty="0" err="1">
                <a:solidFill>
                  <a:schemeClr val="lt1"/>
                </a:solidFill>
              </a:rPr>
              <a:t>viên</a:t>
            </a:r>
            <a:r>
              <a:rPr lang="en-US" sz="2400" dirty="0">
                <a:solidFill>
                  <a:schemeClr val="lt1"/>
                </a:solidFill>
              </a:rPr>
              <a:t> </a:t>
            </a:r>
            <a:r>
              <a:rPr lang="en-US" sz="2400" dirty="0" err="1">
                <a:solidFill>
                  <a:schemeClr val="lt1"/>
                </a:solidFill>
              </a:rPr>
              <a:t>biết</a:t>
            </a:r>
            <a:r>
              <a:rPr lang="en-US" sz="2400" dirty="0">
                <a:solidFill>
                  <a:schemeClr val="lt1"/>
                </a:solidFill>
              </a:rPr>
              <a:t>.</a:t>
            </a:r>
          </a:p>
          <a:p>
            <a:pPr algn="ctr">
              <a:buClr>
                <a:schemeClr val="dk1"/>
              </a:buClr>
              <a:buSzPts val="990"/>
            </a:pPr>
            <a:r>
              <a:rPr lang="en-US" sz="2400" dirty="0">
                <a:solidFill>
                  <a:schemeClr val="lt1"/>
                </a:solidFill>
              </a:rPr>
              <a:t>Si </a:t>
            </a:r>
            <a:r>
              <a:rPr lang="en-US" sz="2400" dirty="0" err="1">
                <a:solidFill>
                  <a:schemeClr val="lt1"/>
                </a:solidFill>
              </a:rPr>
              <a:t>está</a:t>
            </a:r>
            <a:r>
              <a:rPr lang="en-US" sz="2400" dirty="0">
                <a:solidFill>
                  <a:schemeClr val="lt1"/>
                </a:solidFill>
              </a:rPr>
              <a:t> </a:t>
            </a:r>
            <a:r>
              <a:rPr lang="en-US" sz="2400" dirty="0" err="1">
                <a:solidFill>
                  <a:schemeClr val="lt1"/>
                </a:solidFill>
              </a:rPr>
              <a:t>interesado</a:t>
            </a:r>
            <a:r>
              <a:rPr lang="en-US" sz="2400" dirty="0">
                <a:solidFill>
                  <a:schemeClr val="lt1"/>
                </a:solidFill>
              </a:rPr>
              <a:t>/a </a:t>
            </a:r>
            <a:r>
              <a:rPr lang="en-US" sz="2400" dirty="0" err="1">
                <a:solidFill>
                  <a:schemeClr val="lt1"/>
                </a:solidFill>
              </a:rPr>
              <a:t>en</a:t>
            </a:r>
            <a:r>
              <a:rPr lang="en-US" sz="2400" dirty="0">
                <a:solidFill>
                  <a:schemeClr val="lt1"/>
                </a:solidFill>
              </a:rPr>
              <a:t> </a:t>
            </a:r>
            <a:r>
              <a:rPr lang="en-US" sz="2400" dirty="0" err="1">
                <a:solidFill>
                  <a:schemeClr val="lt1"/>
                </a:solidFill>
              </a:rPr>
              <a:t>tomar</a:t>
            </a:r>
            <a:r>
              <a:rPr lang="en-US" sz="2400" dirty="0">
                <a:solidFill>
                  <a:schemeClr val="lt1"/>
                </a:solidFill>
              </a:rPr>
              <a:t> </a:t>
            </a:r>
            <a:r>
              <a:rPr lang="en-US" sz="2400" dirty="0" err="1">
                <a:solidFill>
                  <a:schemeClr val="lt1"/>
                </a:solidFill>
              </a:rPr>
              <a:t>más</a:t>
            </a:r>
            <a:r>
              <a:rPr lang="en-US" sz="2400" dirty="0">
                <a:solidFill>
                  <a:schemeClr val="lt1"/>
                </a:solidFill>
              </a:rPr>
              <a:t> de una </a:t>
            </a:r>
            <a:r>
              <a:rPr lang="en-US" sz="2400" dirty="0" err="1">
                <a:solidFill>
                  <a:schemeClr val="lt1"/>
                </a:solidFill>
              </a:rPr>
              <a:t>clase</a:t>
            </a:r>
            <a:r>
              <a:rPr lang="en-US" sz="2400" dirty="0">
                <a:solidFill>
                  <a:schemeClr val="lt1"/>
                </a:solidFill>
              </a:rPr>
              <a:t> al </a:t>
            </a:r>
            <a:r>
              <a:rPr lang="en-US" sz="2400" dirty="0" err="1">
                <a:solidFill>
                  <a:schemeClr val="lt1"/>
                </a:solidFill>
              </a:rPr>
              <a:t>mismo</a:t>
            </a:r>
            <a:r>
              <a:rPr lang="en-US" sz="2400" dirty="0">
                <a:solidFill>
                  <a:schemeClr val="lt1"/>
                </a:solidFill>
              </a:rPr>
              <a:t> </a:t>
            </a:r>
            <a:r>
              <a:rPr lang="en-US" sz="2400" dirty="0" err="1">
                <a:solidFill>
                  <a:schemeClr val="lt1"/>
                </a:solidFill>
              </a:rPr>
              <a:t>tiempo</a:t>
            </a:r>
            <a:r>
              <a:rPr lang="en-US" sz="2400" dirty="0">
                <a:solidFill>
                  <a:schemeClr val="lt1"/>
                </a:solidFill>
              </a:rPr>
              <a:t>, por favor </a:t>
            </a:r>
            <a:r>
              <a:rPr lang="en-US" sz="2400" dirty="0" err="1">
                <a:solidFill>
                  <a:schemeClr val="lt1"/>
                </a:solidFill>
              </a:rPr>
              <a:t>vaya</a:t>
            </a:r>
            <a:r>
              <a:rPr lang="en-US" sz="2400" dirty="0">
                <a:solidFill>
                  <a:schemeClr val="lt1"/>
                </a:solidFill>
              </a:rPr>
              <a:t> a la </a:t>
            </a:r>
            <a:r>
              <a:rPr lang="en-US" sz="2400" dirty="0" err="1">
                <a:solidFill>
                  <a:schemeClr val="lt1"/>
                </a:solidFill>
              </a:rPr>
              <a:t>oficina</a:t>
            </a:r>
            <a:r>
              <a:rPr lang="en-US" sz="2400" dirty="0">
                <a:solidFill>
                  <a:schemeClr val="lt1"/>
                </a:solidFill>
              </a:rPr>
              <a:t> principal o </a:t>
            </a:r>
            <a:r>
              <a:rPr lang="en-US" sz="2400" dirty="0" err="1">
                <a:solidFill>
                  <a:schemeClr val="lt1"/>
                </a:solidFill>
              </a:rPr>
              <a:t>informe</a:t>
            </a:r>
            <a:r>
              <a:rPr lang="en-US" sz="2400" dirty="0">
                <a:solidFill>
                  <a:schemeClr val="lt1"/>
                </a:solidFill>
              </a:rPr>
              <a:t> a </a:t>
            </a:r>
            <a:r>
              <a:rPr lang="en-US" sz="2400" dirty="0" err="1">
                <a:solidFill>
                  <a:schemeClr val="lt1"/>
                </a:solidFill>
              </a:rPr>
              <a:t>su</a:t>
            </a:r>
            <a:r>
              <a:rPr lang="en-US" sz="2400" dirty="0">
                <a:solidFill>
                  <a:schemeClr val="lt1"/>
                </a:solidFill>
              </a:rPr>
              <a:t> maestro/a.</a:t>
            </a:r>
          </a:p>
          <a:p>
            <a:pPr>
              <a:buClr>
                <a:schemeClr val="dk1"/>
              </a:buClr>
              <a:buSzPts val="990"/>
            </a:pPr>
            <a:endParaRPr sz="2000" dirty="0">
              <a:solidFill>
                <a:schemeClr val="lt1"/>
              </a:solidFill>
            </a:endParaRPr>
          </a:p>
          <a:p>
            <a:pPr algn="ctr">
              <a:buClr>
                <a:schemeClr val="dk1"/>
              </a:buClr>
              <a:buSzPts val="990"/>
            </a:pPr>
            <a:r>
              <a:rPr lang="en" sz="2667" dirty="0">
                <a:solidFill>
                  <a:schemeClr val="lt1"/>
                </a:solidFill>
              </a:rPr>
              <a:t>Classes are offered - </a:t>
            </a:r>
            <a:endParaRPr sz="2667" dirty="0">
              <a:solidFill>
                <a:schemeClr val="lt1"/>
              </a:solidFill>
            </a:endParaRPr>
          </a:p>
          <a:p>
            <a:pPr algn="ctr">
              <a:buClr>
                <a:schemeClr val="dk1"/>
              </a:buClr>
              <a:buSzPts val="990"/>
            </a:pPr>
            <a:r>
              <a:rPr lang="en" sz="2667" dirty="0">
                <a:solidFill>
                  <a:schemeClr val="lt1"/>
                </a:solidFill>
              </a:rPr>
              <a:t>Giờ học - Clases se ofrecen:</a:t>
            </a:r>
            <a:endParaRPr sz="2667" dirty="0">
              <a:solidFill>
                <a:schemeClr val="lt1"/>
              </a:solidFill>
            </a:endParaRPr>
          </a:p>
          <a:p>
            <a:pPr algn="ctr">
              <a:buClr>
                <a:schemeClr val="dk1"/>
              </a:buClr>
              <a:buSzPts val="990"/>
            </a:pPr>
            <a:r>
              <a:rPr lang="en" sz="2400" dirty="0">
                <a:solidFill>
                  <a:schemeClr val="lt1"/>
                </a:solidFill>
              </a:rPr>
              <a:t>8:30-11:00 AM (Sáng)</a:t>
            </a:r>
            <a:endParaRPr sz="2400" dirty="0">
              <a:solidFill>
                <a:schemeClr val="lt1"/>
              </a:solidFill>
            </a:endParaRPr>
          </a:p>
          <a:p>
            <a:pPr algn="ctr">
              <a:buClr>
                <a:schemeClr val="dk1"/>
              </a:buClr>
              <a:buSzPts val="990"/>
            </a:pPr>
            <a:r>
              <a:rPr lang="en" sz="2400" dirty="0">
                <a:solidFill>
                  <a:schemeClr val="lt1"/>
                </a:solidFill>
              </a:rPr>
              <a:t>12:30-3:00 PM (Trưa)</a:t>
            </a:r>
            <a:endParaRPr sz="2400" dirty="0">
              <a:solidFill>
                <a:schemeClr val="lt1"/>
              </a:solidFill>
            </a:endParaRPr>
          </a:p>
          <a:p>
            <a:pPr algn="ctr">
              <a:buClr>
                <a:schemeClr val="dk1"/>
              </a:buClr>
              <a:buSzPts val="990"/>
            </a:pPr>
            <a:r>
              <a:rPr lang="en" sz="2400" dirty="0">
                <a:solidFill>
                  <a:schemeClr val="lt1"/>
                </a:solidFill>
              </a:rPr>
              <a:t>6:00-8:30 PM (Tối)</a:t>
            </a:r>
          </a:p>
          <a:p>
            <a:pPr algn="ctr">
              <a:buClr>
                <a:schemeClr val="dk1"/>
              </a:buClr>
              <a:buSzPts val="990"/>
            </a:pPr>
            <a:r>
              <a:rPr lang="en" sz="2400" dirty="0">
                <a:solidFill>
                  <a:schemeClr val="lt1"/>
                </a:solidFill>
              </a:rPr>
              <a:t>If you need to change your class time, please let your </a:t>
            </a:r>
            <a:r>
              <a:rPr lang="en-US" sz="2400" dirty="0">
                <a:solidFill>
                  <a:schemeClr val="lt1"/>
                </a:solidFill>
              </a:rPr>
              <a:t>teacher know.</a:t>
            </a:r>
            <a:endParaRPr sz="2400" dirty="0">
              <a:solidFill>
                <a:schemeClr val="lt1"/>
              </a:solidFill>
            </a:endParaRPr>
          </a:p>
          <a:p>
            <a:pPr algn="ctr">
              <a:buClr>
                <a:schemeClr val="dk1"/>
              </a:buClr>
              <a:buSzPts val="990"/>
            </a:pPr>
            <a:endParaRPr sz="2400" dirty="0">
              <a:solidFill>
                <a:schemeClr val="lt1"/>
              </a:solidFill>
            </a:endParaRPr>
          </a:p>
          <a:p>
            <a:pPr algn="ctr">
              <a:buClr>
                <a:schemeClr val="dk1"/>
              </a:buClr>
              <a:buSzPts val="990"/>
            </a:pPr>
            <a:endParaRPr sz="2400" dirty="0">
              <a:solidFill>
                <a:schemeClr val="lt1"/>
              </a:solidFill>
            </a:endParaRPr>
          </a:p>
          <a:p>
            <a:pPr algn="ctr">
              <a:buClr>
                <a:schemeClr val="dk1"/>
              </a:buClr>
              <a:buSzPts val="990"/>
            </a:pPr>
            <a:endParaRPr sz="2400" dirty="0">
              <a:solidFill>
                <a:schemeClr val="lt1"/>
              </a:solidFill>
            </a:endParaRPr>
          </a:p>
          <a:p>
            <a:pPr algn="ctr">
              <a:buClr>
                <a:schemeClr val="dk1"/>
              </a:buClr>
              <a:buSzPts val="990"/>
            </a:pPr>
            <a:endParaRPr sz="2400" dirty="0">
              <a:solidFill>
                <a:schemeClr val="lt1"/>
              </a:solidFill>
            </a:endParaRPr>
          </a:p>
          <a:p>
            <a:pPr algn="ctr">
              <a:buClr>
                <a:schemeClr val="dk1"/>
              </a:buClr>
              <a:buSzPts val="990"/>
            </a:pPr>
            <a:endParaRPr sz="2400" dirty="0">
              <a:solidFill>
                <a:schemeClr val="lt1"/>
              </a:solidFill>
            </a:endParaRPr>
          </a:p>
          <a:p>
            <a:pPr algn="ctr">
              <a:buClr>
                <a:schemeClr val="dk1"/>
              </a:buClr>
              <a:buSzPts val="990"/>
            </a:pPr>
            <a:endParaRPr sz="2400" dirty="0">
              <a:solidFill>
                <a:schemeClr val="lt1"/>
              </a:solidFill>
            </a:endParaRPr>
          </a:p>
          <a:p>
            <a:endParaRPr sz="2400" dirty="0"/>
          </a:p>
        </p:txBody>
      </p:sp>
      <p:sp>
        <p:nvSpPr>
          <p:cNvPr id="165" name="Google Shape;165;p24"/>
          <p:cNvSpPr txBox="1"/>
          <p:nvPr/>
        </p:nvSpPr>
        <p:spPr>
          <a:xfrm>
            <a:off x="1439900" y="-95748"/>
            <a:ext cx="5031600" cy="595059"/>
          </a:xfrm>
          <a:prstGeom prst="rect">
            <a:avLst/>
          </a:prstGeom>
          <a:noFill/>
          <a:ln>
            <a:noFill/>
          </a:ln>
        </p:spPr>
        <p:txBody>
          <a:bodyPr spcFirstLastPara="1" wrap="square" lIns="121900" tIns="121900" rIns="121900" bIns="121900" anchor="t" anchorCtr="0">
            <a:spAutoFit/>
          </a:bodyPr>
          <a:lstStyle/>
          <a:p>
            <a:endParaRPr sz="2267">
              <a:solidFill>
                <a:schemeClr val="lt1"/>
              </a:solidFill>
            </a:endParaRPr>
          </a:p>
        </p:txBody>
      </p:sp>
      <p:pic>
        <p:nvPicPr>
          <p:cNvPr id="2" name="Picture 1">
            <a:extLst>
              <a:ext uri="{FF2B5EF4-FFF2-40B4-BE49-F238E27FC236}">
                <a16:creationId xmlns:a16="http://schemas.microsoft.com/office/drawing/2014/main" id="{161F3225-FC93-400A-BCA2-FC18A92C2993}"/>
              </a:ext>
            </a:extLst>
          </p:cNvPr>
          <p:cNvPicPr>
            <a:picLocks noChangeAspect="1"/>
          </p:cNvPicPr>
          <p:nvPr/>
        </p:nvPicPr>
        <p:blipFill>
          <a:blip r:embed="rId5"/>
          <a:stretch>
            <a:fillRect/>
          </a:stretch>
        </p:blipFill>
        <p:spPr>
          <a:xfrm>
            <a:off x="759738" y="146983"/>
            <a:ext cx="4312453" cy="6564033"/>
          </a:xfrm>
          <a:prstGeom prst="rect">
            <a:avLst/>
          </a:prstGeom>
        </p:spPr>
      </p:pic>
      <p:pic>
        <p:nvPicPr>
          <p:cNvPr id="3" name="Audio 2">
            <a:hlinkClick r:id="" action="ppaction://media"/>
            <a:extLst>
              <a:ext uri="{FF2B5EF4-FFF2-40B4-BE49-F238E27FC236}">
                <a16:creationId xmlns:a16="http://schemas.microsoft.com/office/drawing/2014/main" id="{E1EA75BD-1018-4200-806A-40DADDF93A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200"/>
    </mc:Choice>
    <mc:Fallback xmlns="">
      <p:transition spd="slow" advTm="352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isNarration="1">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B8816E0-AA1B-4C8E-AA33-5262714748AE}"/>
              </a:ext>
            </a:extLst>
          </p:cNvPr>
          <p:cNvGrpSpPr/>
          <p:nvPr/>
        </p:nvGrpSpPr>
        <p:grpSpPr>
          <a:xfrm>
            <a:off x="1160199" y="639000"/>
            <a:ext cx="5580968" cy="5580000"/>
            <a:chOff x="1124632" y="618530"/>
            <a:chExt cx="5580968" cy="5572675"/>
          </a:xfrm>
        </p:grpSpPr>
        <p:grpSp>
          <p:nvGrpSpPr>
            <p:cNvPr id="2" name="Group 1">
              <a:extLst>
                <a:ext uri="{FF2B5EF4-FFF2-40B4-BE49-F238E27FC236}">
                  <a16:creationId xmlns:a16="http://schemas.microsoft.com/office/drawing/2014/main" id="{25552588-E584-4955-9322-2BBF1C410C17}"/>
                </a:ext>
              </a:extLst>
            </p:cNvPr>
            <p:cNvGrpSpPr/>
            <p:nvPr/>
          </p:nvGrpSpPr>
          <p:grpSpPr>
            <a:xfrm>
              <a:off x="1165953" y="618530"/>
              <a:ext cx="5539647" cy="5539647"/>
              <a:chOff x="2241221" y="1592201"/>
              <a:chExt cx="4082400" cy="4082400"/>
            </a:xfrm>
          </p:grpSpPr>
          <p:grpSp>
            <p:nvGrpSpPr>
              <p:cNvPr id="55" name="Group 54">
                <a:extLst>
                  <a:ext uri="{FF2B5EF4-FFF2-40B4-BE49-F238E27FC236}">
                    <a16:creationId xmlns:a16="http://schemas.microsoft.com/office/drawing/2014/main" id="{416EA67F-939B-4F91-BC91-D617C8BE70D9}"/>
                  </a:ext>
                </a:extLst>
              </p:cNvPr>
              <p:cNvGrpSpPr/>
              <p:nvPr/>
            </p:nvGrpSpPr>
            <p:grpSpPr>
              <a:xfrm>
                <a:off x="2241221" y="1592497"/>
                <a:ext cx="4082400" cy="4081807"/>
                <a:chOff x="1756530" y="1102936"/>
                <a:chExt cx="4082400" cy="4081807"/>
              </a:xfrm>
            </p:grpSpPr>
            <p:sp>
              <p:nvSpPr>
                <p:cNvPr id="56" name="Partial Circle 55">
                  <a:hlinkClick r:id="" action="ppaction://noaction"/>
                  <a:extLst>
                    <a:ext uri="{FF2B5EF4-FFF2-40B4-BE49-F238E27FC236}">
                      <a16:creationId xmlns:a16="http://schemas.microsoft.com/office/drawing/2014/main" id="{94BB2434-64EB-4619-8B3C-C330EBF07FFD}"/>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Partial Circle 56">
                  <a:hlinkClick r:id="" action="ppaction://noaction"/>
                  <a:extLst>
                    <a:ext uri="{FF2B5EF4-FFF2-40B4-BE49-F238E27FC236}">
                      <a16:creationId xmlns:a16="http://schemas.microsoft.com/office/drawing/2014/main" id="{9D6CD109-1138-4924-BAB5-4193668711EE}"/>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Partial Circle 57">
                  <a:hlinkClick r:id="" action="ppaction://noaction"/>
                  <a:extLst>
                    <a:ext uri="{FF2B5EF4-FFF2-40B4-BE49-F238E27FC236}">
                      <a16:creationId xmlns:a16="http://schemas.microsoft.com/office/drawing/2014/main" id="{3996F46E-7209-446D-97F6-35850775EDF7}"/>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Partial Circle 58">
                  <a:hlinkClick r:id="" action="ppaction://noaction"/>
                  <a:extLst>
                    <a:ext uri="{FF2B5EF4-FFF2-40B4-BE49-F238E27FC236}">
                      <a16:creationId xmlns:a16="http://schemas.microsoft.com/office/drawing/2014/main" id="{50AC598C-69FA-41FB-92C7-91A5D9D8CDE1}"/>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Partial Circle 59">
                  <a:hlinkClick r:id="" action="ppaction://noaction"/>
                  <a:extLst>
                    <a:ext uri="{FF2B5EF4-FFF2-40B4-BE49-F238E27FC236}">
                      <a16:creationId xmlns:a16="http://schemas.microsoft.com/office/drawing/2014/main" id="{224E41DA-BEEE-4D3F-ABB3-1F3AE0409F47}"/>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Partial Circle 60">
                  <a:hlinkClick r:id="" action="ppaction://noaction"/>
                  <a:extLst>
                    <a:ext uri="{FF2B5EF4-FFF2-40B4-BE49-F238E27FC236}">
                      <a16:creationId xmlns:a16="http://schemas.microsoft.com/office/drawing/2014/main" id="{1A845A5E-322A-4C89-B585-757DF9B9ADA2}"/>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61">
                <a:extLst>
                  <a:ext uri="{FF2B5EF4-FFF2-40B4-BE49-F238E27FC236}">
                    <a16:creationId xmlns:a16="http://schemas.microsoft.com/office/drawing/2014/main" id="{16042FA5-00A7-41F8-8994-83A7EC1A8D33}"/>
                  </a:ext>
                </a:extLst>
              </p:cNvPr>
              <p:cNvGrpSpPr/>
              <p:nvPr/>
            </p:nvGrpSpPr>
            <p:grpSpPr>
              <a:xfrm rot="5400000">
                <a:off x="2241221" y="1592497"/>
                <a:ext cx="4082400" cy="4081807"/>
                <a:chOff x="1756530" y="1102936"/>
                <a:chExt cx="4082400" cy="4081807"/>
              </a:xfrm>
            </p:grpSpPr>
            <p:sp>
              <p:nvSpPr>
                <p:cNvPr id="63" name="Partial Circle 62">
                  <a:hlinkClick r:id="" action="ppaction://noaction"/>
                  <a:extLst>
                    <a:ext uri="{FF2B5EF4-FFF2-40B4-BE49-F238E27FC236}">
                      <a16:creationId xmlns:a16="http://schemas.microsoft.com/office/drawing/2014/main" id="{56C88DEA-5C14-467A-856D-72E036406BE7}"/>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Partial Circle 63">
                  <a:hlinkClick r:id="" action="ppaction://noaction"/>
                  <a:extLst>
                    <a:ext uri="{FF2B5EF4-FFF2-40B4-BE49-F238E27FC236}">
                      <a16:creationId xmlns:a16="http://schemas.microsoft.com/office/drawing/2014/main" id="{FFFCD3D9-CBCB-4B5B-BEF2-0F5A63E84ED8}"/>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Partial Circle 64">
                  <a:hlinkClick r:id="" action="ppaction://noaction"/>
                  <a:extLst>
                    <a:ext uri="{FF2B5EF4-FFF2-40B4-BE49-F238E27FC236}">
                      <a16:creationId xmlns:a16="http://schemas.microsoft.com/office/drawing/2014/main" id="{ABA751E5-7290-4E28-90EB-F932580A5904}"/>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Partial Circle 65">
                  <a:hlinkClick r:id="" action="ppaction://noaction"/>
                  <a:extLst>
                    <a:ext uri="{FF2B5EF4-FFF2-40B4-BE49-F238E27FC236}">
                      <a16:creationId xmlns:a16="http://schemas.microsoft.com/office/drawing/2014/main" id="{F7C0B19F-EC53-4F76-BC0C-B7C6659A2FB6}"/>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Partial Circle 66">
                  <a:hlinkClick r:id="" action="ppaction://noaction"/>
                  <a:extLst>
                    <a:ext uri="{FF2B5EF4-FFF2-40B4-BE49-F238E27FC236}">
                      <a16:creationId xmlns:a16="http://schemas.microsoft.com/office/drawing/2014/main" id="{F04CE603-8D70-4AAA-957D-AB32F9B88577}"/>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Partial Circle 67">
                  <a:hlinkClick r:id="" action="ppaction://noaction"/>
                  <a:extLst>
                    <a:ext uri="{FF2B5EF4-FFF2-40B4-BE49-F238E27FC236}">
                      <a16:creationId xmlns:a16="http://schemas.microsoft.com/office/drawing/2014/main" id="{07B4D3E8-879B-49A9-8B58-C15ACD1E2411}"/>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68">
                <a:extLst>
                  <a:ext uri="{FF2B5EF4-FFF2-40B4-BE49-F238E27FC236}">
                    <a16:creationId xmlns:a16="http://schemas.microsoft.com/office/drawing/2014/main" id="{372902C9-4750-4641-8504-D73FE0213AF1}"/>
                  </a:ext>
                </a:extLst>
              </p:cNvPr>
              <p:cNvGrpSpPr/>
              <p:nvPr/>
            </p:nvGrpSpPr>
            <p:grpSpPr>
              <a:xfrm flipH="1" flipV="1">
                <a:off x="2241221" y="1592497"/>
                <a:ext cx="4082400" cy="4081807"/>
                <a:chOff x="1756530" y="1102936"/>
                <a:chExt cx="4082400" cy="4081807"/>
              </a:xfrm>
            </p:grpSpPr>
            <p:sp>
              <p:nvSpPr>
                <p:cNvPr id="70" name="Partial Circle 69">
                  <a:hlinkClick r:id="" action="ppaction://noaction"/>
                  <a:extLst>
                    <a:ext uri="{FF2B5EF4-FFF2-40B4-BE49-F238E27FC236}">
                      <a16:creationId xmlns:a16="http://schemas.microsoft.com/office/drawing/2014/main" id="{9973F7DD-4779-45AD-8D73-4931FD86C426}"/>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Partial Circle 70">
                  <a:hlinkClick r:id="" action="ppaction://noaction"/>
                  <a:extLst>
                    <a:ext uri="{FF2B5EF4-FFF2-40B4-BE49-F238E27FC236}">
                      <a16:creationId xmlns:a16="http://schemas.microsoft.com/office/drawing/2014/main" id="{9A75BC73-1BC4-4914-AFB2-ED98896D6E06}"/>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Partial Circle 71">
                  <a:hlinkClick r:id="" action="ppaction://noaction"/>
                  <a:extLst>
                    <a:ext uri="{FF2B5EF4-FFF2-40B4-BE49-F238E27FC236}">
                      <a16:creationId xmlns:a16="http://schemas.microsoft.com/office/drawing/2014/main" id="{3575A9D6-7C93-4BF4-9B99-972C242DAD7F}"/>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Partial Circle 72">
                  <a:hlinkClick r:id="rId2" action="ppaction://hlinksldjump"/>
                  <a:extLst>
                    <a:ext uri="{FF2B5EF4-FFF2-40B4-BE49-F238E27FC236}">
                      <a16:creationId xmlns:a16="http://schemas.microsoft.com/office/drawing/2014/main" id="{9F7C53DE-917A-4D3A-821C-40F611517E02}"/>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Partial Circle 73">
                  <a:hlinkClick r:id="rId3" action="ppaction://hlinksldjump"/>
                  <a:extLst>
                    <a:ext uri="{FF2B5EF4-FFF2-40B4-BE49-F238E27FC236}">
                      <a16:creationId xmlns:a16="http://schemas.microsoft.com/office/drawing/2014/main" id="{2CF37A76-AF92-4841-A493-00AFF3CEC761}"/>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Partial Circle 74">
                  <a:hlinkClick r:id="rId4" action="ppaction://hlinksldjump"/>
                  <a:extLst>
                    <a:ext uri="{FF2B5EF4-FFF2-40B4-BE49-F238E27FC236}">
                      <a16:creationId xmlns:a16="http://schemas.microsoft.com/office/drawing/2014/main" id="{8BD9C8CC-26D0-4AE9-A044-C071160C058F}"/>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6" name="Group 75">
                <a:extLst>
                  <a:ext uri="{FF2B5EF4-FFF2-40B4-BE49-F238E27FC236}">
                    <a16:creationId xmlns:a16="http://schemas.microsoft.com/office/drawing/2014/main" id="{6B46674C-C418-49B9-936D-E6145D16DF10}"/>
                  </a:ext>
                </a:extLst>
              </p:cNvPr>
              <p:cNvGrpSpPr/>
              <p:nvPr/>
            </p:nvGrpSpPr>
            <p:grpSpPr>
              <a:xfrm rot="5400000" flipH="1" flipV="1">
                <a:off x="2241221" y="1592497"/>
                <a:ext cx="4082400" cy="4081807"/>
                <a:chOff x="1756530" y="1102936"/>
                <a:chExt cx="4082400" cy="4081807"/>
              </a:xfrm>
            </p:grpSpPr>
            <p:sp>
              <p:nvSpPr>
                <p:cNvPr id="77" name="Partial Circle 76">
                  <a:hlinkClick r:id="rId5" action="ppaction://hlinksldjump"/>
                  <a:extLst>
                    <a:ext uri="{FF2B5EF4-FFF2-40B4-BE49-F238E27FC236}">
                      <a16:creationId xmlns:a16="http://schemas.microsoft.com/office/drawing/2014/main" id="{0E39A42B-D369-46F3-BA89-4A8CF7567718}"/>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Partial Circle 77">
                  <a:hlinkClick r:id="rId6" action="ppaction://hlinksldjump"/>
                  <a:extLst>
                    <a:ext uri="{FF2B5EF4-FFF2-40B4-BE49-F238E27FC236}">
                      <a16:creationId xmlns:a16="http://schemas.microsoft.com/office/drawing/2014/main" id="{ADC51EF7-DDBB-4B39-958A-16E73AA91AA8}"/>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Partial Circle 78">
                  <a:hlinkClick r:id="rId7" action="ppaction://hlinksldjump"/>
                  <a:extLst>
                    <a:ext uri="{FF2B5EF4-FFF2-40B4-BE49-F238E27FC236}">
                      <a16:creationId xmlns:a16="http://schemas.microsoft.com/office/drawing/2014/main" id="{54239F95-31ED-4C62-B650-BF526AF97080}"/>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Partial Circle 79">
                  <a:hlinkClick r:id="" action="ppaction://noaction"/>
                  <a:extLst>
                    <a:ext uri="{FF2B5EF4-FFF2-40B4-BE49-F238E27FC236}">
                      <a16:creationId xmlns:a16="http://schemas.microsoft.com/office/drawing/2014/main" id="{FBE100E2-0527-4A06-843A-864DF95CE89E}"/>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Partial Circle 80">
                  <a:hlinkClick r:id="" action="ppaction://noaction"/>
                  <a:extLst>
                    <a:ext uri="{FF2B5EF4-FFF2-40B4-BE49-F238E27FC236}">
                      <a16:creationId xmlns:a16="http://schemas.microsoft.com/office/drawing/2014/main" id="{8DDEFEDF-AC9E-465A-860D-C0D9B1DB46B4}"/>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Partial Circle 81">
                  <a:hlinkClick r:id="" action="ppaction://noaction"/>
                  <a:extLst>
                    <a:ext uri="{FF2B5EF4-FFF2-40B4-BE49-F238E27FC236}">
                      <a16:creationId xmlns:a16="http://schemas.microsoft.com/office/drawing/2014/main" id="{69CBAE87-0C41-4C33-AB55-4D44904FF8D0}"/>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84" name="TextBox 83">
              <a:hlinkClick r:id="rId6" action="ppaction://hlinksldjump"/>
              <a:extLst>
                <a:ext uri="{FF2B5EF4-FFF2-40B4-BE49-F238E27FC236}">
                  <a16:creationId xmlns:a16="http://schemas.microsoft.com/office/drawing/2014/main" id="{B3A199AB-FA44-40E0-AA81-542DB52333C6}"/>
                </a:ext>
              </a:extLst>
            </p:cNvPr>
            <p:cNvSpPr txBox="1"/>
            <p:nvPr/>
          </p:nvSpPr>
          <p:spPr>
            <a:xfrm rot="17560088">
              <a:off x="3380810" y="1717334"/>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3 and 27</a:t>
              </a:r>
            </a:p>
          </p:txBody>
        </p:sp>
        <p:sp>
          <p:nvSpPr>
            <p:cNvPr id="85" name="TextBox 84">
              <a:hlinkClick r:id="" action="ppaction://noaction"/>
              <a:extLst>
                <a:ext uri="{FF2B5EF4-FFF2-40B4-BE49-F238E27FC236}">
                  <a16:creationId xmlns:a16="http://schemas.microsoft.com/office/drawing/2014/main" id="{A4387661-5DC8-42C5-AD9A-BD01DBF0175B}"/>
                </a:ext>
              </a:extLst>
            </p:cNvPr>
            <p:cNvSpPr txBox="1"/>
            <p:nvPr/>
          </p:nvSpPr>
          <p:spPr>
            <a:xfrm rot="21192300">
              <a:off x="4326540" y="3001067"/>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7 and 31</a:t>
              </a:r>
            </a:p>
          </p:txBody>
        </p:sp>
        <p:sp>
          <p:nvSpPr>
            <p:cNvPr id="86" name="TextBox 85">
              <a:hlinkClick r:id="" action="ppaction://noaction"/>
              <a:extLst>
                <a:ext uri="{FF2B5EF4-FFF2-40B4-BE49-F238E27FC236}">
                  <a16:creationId xmlns:a16="http://schemas.microsoft.com/office/drawing/2014/main" id="{2F555544-D35C-4348-8FC6-2D855AD2B728}"/>
                </a:ext>
              </a:extLst>
            </p:cNvPr>
            <p:cNvSpPr txBox="1"/>
            <p:nvPr/>
          </p:nvSpPr>
          <p:spPr>
            <a:xfrm rot="3059725">
              <a:off x="3664122" y="4470407"/>
              <a:ext cx="240469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11 and 35</a:t>
              </a:r>
            </a:p>
          </p:txBody>
        </p:sp>
        <p:sp>
          <p:nvSpPr>
            <p:cNvPr id="87" name="TextBox 86">
              <a:hlinkClick r:id="" action="ppaction://noaction"/>
              <a:extLst>
                <a:ext uri="{FF2B5EF4-FFF2-40B4-BE49-F238E27FC236}">
                  <a16:creationId xmlns:a16="http://schemas.microsoft.com/office/drawing/2014/main" id="{2F7F1AC8-3EB7-4BB8-A2E3-2A71C1941C80}"/>
                </a:ext>
              </a:extLst>
            </p:cNvPr>
            <p:cNvSpPr txBox="1"/>
            <p:nvPr/>
          </p:nvSpPr>
          <p:spPr>
            <a:xfrm rot="6804716">
              <a:off x="2160518" y="4699857"/>
              <a:ext cx="2297814"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15 and 39</a:t>
              </a:r>
            </a:p>
          </p:txBody>
        </p:sp>
        <p:sp>
          <p:nvSpPr>
            <p:cNvPr id="88" name="TextBox 87">
              <a:hlinkClick r:id="" action="ppaction://noaction"/>
              <a:extLst>
                <a:ext uri="{FF2B5EF4-FFF2-40B4-BE49-F238E27FC236}">
                  <a16:creationId xmlns:a16="http://schemas.microsoft.com/office/drawing/2014/main" id="{85CD8B8A-CB07-4A13-ABD7-7B450D9C072A}"/>
                </a:ext>
              </a:extLst>
            </p:cNvPr>
            <p:cNvSpPr txBox="1"/>
            <p:nvPr/>
          </p:nvSpPr>
          <p:spPr>
            <a:xfrm rot="10398369">
              <a:off x="1164063" y="3390413"/>
              <a:ext cx="2416312"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19 and 43</a:t>
              </a:r>
            </a:p>
          </p:txBody>
        </p:sp>
        <p:sp>
          <p:nvSpPr>
            <p:cNvPr id="89" name="TextBox 88">
              <a:hlinkClick r:id="rId2" action="ppaction://hlinksldjump"/>
              <a:extLst>
                <a:ext uri="{FF2B5EF4-FFF2-40B4-BE49-F238E27FC236}">
                  <a16:creationId xmlns:a16="http://schemas.microsoft.com/office/drawing/2014/main" id="{9BAC7536-FFB5-4028-B0C5-2932BEA916E4}"/>
                </a:ext>
              </a:extLst>
            </p:cNvPr>
            <p:cNvSpPr txBox="1"/>
            <p:nvPr/>
          </p:nvSpPr>
          <p:spPr>
            <a:xfrm rot="13890117">
              <a:off x="1721730" y="1955092"/>
              <a:ext cx="2551223"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23 and 47</a:t>
              </a:r>
            </a:p>
          </p:txBody>
        </p:sp>
        <p:sp>
          <p:nvSpPr>
            <p:cNvPr id="90" name="TextBox 89">
              <a:hlinkClick r:id="" action="ppaction://noaction"/>
              <a:extLst>
                <a:ext uri="{FF2B5EF4-FFF2-40B4-BE49-F238E27FC236}">
                  <a16:creationId xmlns:a16="http://schemas.microsoft.com/office/drawing/2014/main" id="{040A191D-A49B-492E-BF24-F17C451D998D}"/>
                </a:ext>
              </a:extLst>
            </p:cNvPr>
            <p:cNvSpPr txBox="1"/>
            <p:nvPr/>
          </p:nvSpPr>
          <p:spPr>
            <a:xfrm rot="1331141">
              <a:off x="4215234" y="3840386"/>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9 and 33</a:t>
              </a:r>
            </a:p>
          </p:txBody>
        </p:sp>
        <p:sp>
          <p:nvSpPr>
            <p:cNvPr id="91" name="TextBox 90">
              <a:hlinkClick r:id="" action="ppaction://noaction"/>
              <a:extLst>
                <a:ext uri="{FF2B5EF4-FFF2-40B4-BE49-F238E27FC236}">
                  <a16:creationId xmlns:a16="http://schemas.microsoft.com/office/drawing/2014/main" id="{A1E039F8-E2B9-4360-A9F7-FF0248C455D1}"/>
                </a:ext>
              </a:extLst>
            </p:cNvPr>
            <p:cNvSpPr txBox="1"/>
            <p:nvPr/>
          </p:nvSpPr>
          <p:spPr>
            <a:xfrm rot="4924027">
              <a:off x="2979083" y="4814447"/>
              <a:ext cx="235340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13 and 37</a:t>
              </a:r>
            </a:p>
          </p:txBody>
        </p:sp>
        <p:sp>
          <p:nvSpPr>
            <p:cNvPr id="92" name="TextBox 91">
              <a:hlinkClick r:id="" action="ppaction://noaction"/>
              <a:extLst>
                <a:ext uri="{FF2B5EF4-FFF2-40B4-BE49-F238E27FC236}">
                  <a16:creationId xmlns:a16="http://schemas.microsoft.com/office/drawing/2014/main" id="{379C4CD3-2CCD-4B9B-8127-9B2F44EBF5E5}"/>
                </a:ext>
              </a:extLst>
            </p:cNvPr>
            <p:cNvSpPr txBox="1"/>
            <p:nvPr/>
          </p:nvSpPr>
          <p:spPr>
            <a:xfrm rot="8576742">
              <a:off x="1456856" y="4157072"/>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17 and 41</a:t>
              </a:r>
            </a:p>
          </p:txBody>
        </p:sp>
        <p:sp>
          <p:nvSpPr>
            <p:cNvPr id="93" name="TextBox 92">
              <a:hlinkClick r:id="" action="ppaction://noaction"/>
              <a:extLst>
                <a:ext uri="{FF2B5EF4-FFF2-40B4-BE49-F238E27FC236}">
                  <a16:creationId xmlns:a16="http://schemas.microsoft.com/office/drawing/2014/main" id="{AEA0BA74-7C90-4A01-9063-55E27D7E77EA}"/>
                </a:ext>
              </a:extLst>
            </p:cNvPr>
            <p:cNvSpPr txBox="1"/>
            <p:nvPr/>
          </p:nvSpPr>
          <p:spPr>
            <a:xfrm rot="12184585">
              <a:off x="1317760" y="2580685"/>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21 and 45</a:t>
              </a:r>
            </a:p>
          </p:txBody>
        </p:sp>
        <p:sp>
          <p:nvSpPr>
            <p:cNvPr id="94" name="TextBox 93">
              <a:hlinkClick r:id="rId4" action="ppaction://hlinksldjump"/>
              <a:extLst>
                <a:ext uri="{FF2B5EF4-FFF2-40B4-BE49-F238E27FC236}">
                  <a16:creationId xmlns:a16="http://schemas.microsoft.com/office/drawing/2014/main" id="{BE4787A8-A3CF-4660-B1FA-6FF4978B7835}"/>
                </a:ext>
              </a:extLst>
            </p:cNvPr>
            <p:cNvSpPr txBox="1"/>
            <p:nvPr/>
          </p:nvSpPr>
          <p:spPr>
            <a:xfrm rot="15820697">
              <a:off x="2551348" y="1651059"/>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 and 25</a:t>
              </a:r>
            </a:p>
          </p:txBody>
        </p:sp>
        <p:sp>
          <p:nvSpPr>
            <p:cNvPr id="95" name="TextBox 94">
              <a:hlinkClick r:id="" action="ppaction://noaction"/>
              <a:extLst>
                <a:ext uri="{FF2B5EF4-FFF2-40B4-BE49-F238E27FC236}">
                  <a16:creationId xmlns:a16="http://schemas.microsoft.com/office/drawing/2014/main" id="{F9E07A1A-186E-45C0-851B-66CF463E9440}"/>
                </a:ext>
              </a:extLst>
            </p:cNvPr>
            <p:cNvSpPr txBox="1"/>
            <p:nvPr/>
          </p:nvSpPr>
          <p:spPr>
            <a:xfrm rot="19373022">
              <a:off x="4027088" y="2229118"/>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5 and 29</a:t>
              </a:r>
            </a:p>
          </p:txBody>
        </p:sp>
        <p:sp>
          <p:nvSpPr>
            <p:cNvPr id="99" name="TextBox 98">
              <a:hlinkClick r:id="rId7" action="ppaction://hlinksldjump"/>
              <a:extLst>
                <a:ext uri="{FF2B5EF4-FFF2-40B4-BE49-F238E27FC236}">
                  <a16:creationId xmlns:a16="http://schemas.microsoft.com/office/drawing/2014/main" id="{2B1A6D67-5617-4CA7-8E4F-18C3268E3998}"/>
                </a:ext>
              </a:extLst>
            </p:cNvPr>
            <p:cNvSpPr txBox="1"/>
            <p:nvPr/>
          </p:nvSpPr>
          <p:spPr>
            <a:xfrm rot="18583552">
              <a:off x="3717636" y="1957169"/>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4 and 28</a:t>
              </a:r>
            </a:p>
          </p:txBody>
        </p:sp>
        <p:sp>
          <p:nvSpPr>
            <p:cNvPr id="100" name="TextBox 99">
              <a:hlinkClick r:id="" action="ppaction://noaction"/>
              <a:extLst>
                <a:ext uri="{FF2B5EF4-FFF2-40B4-BE49-F238E27FC236}">
                  <a16:creationId xmlns:a16="http://schemas.microsoft.com/office/drawing/2014/main" id="{98DFD3E2-6934-4690-8DFA-EAD809CD28D1}"/>
                </a:ext>
              </a:extLst>
            </p:cNvPr>
            <p:cNvSpPr txBox="1"/>
            <p:nvPr/>
          </p:nvSpPr>
          <p:spPr>
            <a:xfrm rot="436506">
              <a:off x="4287917" y="3401330"/>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8 and 32</a:t>
              </a:r>
            </a:p>
          </p:txBody>
        </p:sp>
        <p:sp>
          <p:nvSpPr>
            <p:cNvPr id="101" name="TextBox 100">
              <a:hlinkClick r:id="" action="ppaction://noaction"/>
              <a:extLst>
                <a:ext uri="{FF2B5EF4-FFF2-40B4-BE49-F238E27FC236}">
                  <a16:creationId xmlns:a16="http://schemas.microsoft.com/office/drawing/2014/main" id="{F49266A7-6A4C-421F-98E3-436A5E4F0867}"/>
                </a:ext>
              </a:extLst>
            </p:cNvPr>
            <p:cNvSpPr txBox="1"/>
            <p:nvPr/>
          </p:nvSpPr>
          <p:spPr>
            <a:xfrm rot="4064220">
              <a:off x="3361738" y="4656738"/>
              <a:ext cx="234389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12 and 36</a:t>
              </a:r>
            </a:p>
          </p:txBody>
        </p:sp>
        <p:sp>
          <p:nvSpPr>
            <p:cNvPr id="102" name="TextBox 101">
              <a:hlinkClick r:id="" action="ppaction://noaction"/>
              <a:extLst>
                <a:ext uri="{FF2B5EF4-FFF2-40B4-BE49-F238E27FC236}">
                  <a16:creationId xmlns:a16="http://schemas.microsoft.com/office/drawing/2014/main" id="{E53BF198-85DB-4DF5-B2FC-20797C37681D}"/>
                </a:ext>
              </a:extLst>
            </p:cNvPr>
            <p:cNvSpPr txBox="1"/>
            <p:nvPr/>
          </p:nvSpPr>
          <p:spPr>
            <a:xfrm rot="7758291">
              <a:off x="1760530" y="4485790"/>
              <a:ext cx="2368292"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16 and 40</a:t>
              </a:r>
            </a:p>
          </p:txBody>
        </p:sp>
        <p:sp>
          <p:nvSpPr>
            <p:cNvPr id="103" name="TextBox 102">
              <a:hlinkClick r:id="" action="ppaction://noaction"/>
              <a:extLst>
                <a:ext uri="{FF2B5EF4-FFF2-40B4-BE49-F238E27FC236}">
                  <a16:creationId xmlns:a16="http://schemas.microsoft.com/office/drawing/2014/main" id="{1B83F393-8BEC-4FF1-A55E-37A53B40F1F8}"/>
                </a:ext>
              </a:extLst>
            </p:cNvPr>
            <p:cNvSpPr txBox="1"/>
            <p:nvPr/>
          </p:nvSpPr>
          <p:spPr>
            <a:xfrm rot="11318725">
              <a:off x="1124632" y="2992385"/>
              <a:ext cx="248588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20 and 44</a:t>
              </a:r>
            </a:p>
          </p:txBody>
        </p:sp>
        <p:sp>
          <p:nvSpPr>
            <p:cNvPr id="104" name="TextBox 103">
              <a:hlinkClick r:id="rId3" action="ppaction://hlinksldjump"/>
              <a:extLst>
                <a:ext uri="{FF2B5EF4-FFF2-40B4-BE49-F238E27FC236}">
                  <a16:creationId xmlns:a16="http://schemas.microsoft.com/office/drawing/2014/main" id="{B2262B64-DC89-4E2B-9AA4-9CDA37D11F4B}"/>
                </a:ext>
              </a:extLst>
            </p:cNvPr>
            <p:cNvSpPr txBox="1"/>
            <p:nvPr/>
          </p:nvSpPr>
          <p:spPr>
            <a:xfrm rot="14834895">
              <a:off x="2074046" y="1757056"/>
              <a:ext cx="2551223"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24 and 48</a:t>
              </a:r>
            </a:p>
          </p:txBody>
        </p:sp>
        <p:sp>
          <p:nvSpPr>
            <p:cNvPr id="105" name="TextBox 104">
              <a:hlinkClick r:id="" action="ppaction://noaction"/>
              <a:extLst>
                <a:ext uri="{FF2B5EF4-FFF2-40B4-BE49-F238E27FC236}">
                  <a16:creationId xmlns:a16="http://schemas.microsoft.com/office/drawing/2014/main" id="{C2A5DB2D-474C-44D5-8BC6-15CFBCCDCC9F}"/>
                </a:ext>
              </a:extLst>
            </p:cNvPr>
            <p:cNvSpPr txBox="1"/>
            <p:nvPr/>
          </p:nvSpPr>
          <p:spPr>
            <a:xfrm rot="2175347">
              <a:off x="3975904" y="4188409"/>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10 and 34</a:t>
              </a:r>
            </a:p>
          </p:txBody>
        </p:sp>
        <p:sp>
          <p:nvSpPr>
            <p:cNvPr id="106" name="TextBox 105">
              <a:hlinkClick r:id="" action="ppaction://noaction"/>
              <a:extLst>
                <a:ext uri="{FF2B5EF4-FFF2-40B4-BE49-F238E27FC236}">
                  <a16:creationId xmlns:a16="http://schemas.microsoft.com/office/drawing/2014/main" id="{0A1521EB-AE80-4FB1-920B-57D143D8C027}"/>
                </a:ext>
              </a:extLst>
            </p:cNvPr>
            <p:cNvSpPr txBox="1"/>
            <p:nvPr/>
          </p:nvSpPr>
          <p:spPr>
            <a:xfrm rot="5768233">
              <a:off x="2554603" y="4818203"/>
              <a:ext cx="232744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14 and 38</a:t>
              </a:r>
            </a:p>
          </p:txBody>
        </p:sp>
        <p:sp>
          <p:nvSpPr>
            <p:cNvPr id="107" name="TextBox 106">
              <a:hlinkClick r:id="" action="ppaction://noaction"/>
              <a:extLst>
                <a:ext uri="{FF2B5EF4-FFF2-40B4-BE49-F238E27FC236}">
                  <a16:creationId xmlns:a16="http://schemas.microsoft.com/office/drawing/2014/main" id="{31ABC361-76B3-4E4B-97B1-6300E7B32BCD}"/>
                </a:ext>
              </a:extLst>
            </p:cNvPr>
            <p:cNvSpPr txBox="1"/>
            <p:nvPr/>
          </p:nvSpPr>
          <p:spPr>
            <a:xfrm rot="9556093">
              <a:off x="1223163" y="3826046"/>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18 and 42</a:t>
              </a:r>
            </a:p>
          </p:txBody>
        </p:sp>
        <p:sp>
          <p:nvSpPr>
            <p:cNvPr id="108" name="TextBox 107">
              <a:hlinkClick r:id="" action="ppaction://noaction"/>
              <a:extLst>
                <a:ext uri="{FF2B5EF4-FFF2-40B4-BE49-F238E27FC236}">
                  <a16:creationId xmlns:a16="http://schemas.microsoft.com/office/drawing/2014/main" id="{4F43E346-9949-4418-8F67-E652F0E17674}"/>
                </a:ext>
              </a:extLst>
            </p:cNvPr>
            <p:cNvSpPr txBox="1"/>
            <p:nvPr/>
          </p:nvSpPr>
          <p:spPr>
            <a:xfrm rot="13088601">
              <a:off x="1515545" y="2240055"/>
              <a:ext cx="2405078" cy="39958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22 and 46</a:t>
              </a:r>
            </a:p>
          </p:txBody>
        </p:sp>
        <p:sp>
          <p:nvSpPr>
            <p:cNvPr id="109" name="TextBox 108">
              <a:hlinkClick r:id="rId5" action="ppaction://hlinksldjump"/>
              <a:extLst>
                <a:ext uri="{FF2B5EF4-FFF2-40B4-BE49-F238E27FC236}">
                  <a16:creationId xmlns:a16="http://schemas.microsoft.com/office/drawing/2014/main" id="{2D33BCF1-F5B6-4DE7-B7FF-97A9D56FA6FF}"/>
                </a:ext>
              </a:extLst>
            </p:cNvPr>
            <p:cNvSpPr txBox="1"/>
            <p:nvPr/>
          </p:nvSpPr>
          <p:spPr>
            <a:xfrm rot="16664903">
              <a:off x="2950612" y="1661297"/>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 and 26</a:t>
              </a:r>
            </a:p>
          </p:txBody>
        </p:sp>
        <p:sp>
          <p:nvSpPr>
            <p:cNvPr id="110" name="TextBox 109">
              <a:hlinkClick r:id="" action="ppaction://noaction"/>
              <a:extLst>
                <a:ext uri="{FF2B5EF4-FFF2-40B4-BE49-F238E27FC236}">
                  <a16:creationId xmlns:a16="http://schemas.microsoft.com/office/drawing/2014/main" id="{4AE3FBDF-5E5B-488D-BBB7-0336954CD421}"/>
                </a:ext>
              </a:extLst>
            </p:cNvPr>
            <p:cNvSpPr txBox="1"/>
            <p:nvPr/>
          </p:nvSpPr>
          <p:spPr>
            <a:xfrm rot="20295763">
              <a:off x="4203969" y="2612734"/>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6 and 30</a:t>
              </a:r>
            </a:p>
          </p:txBody>
        </p:sp>
      </p:grpSp>
      <p:sp>
        <p:nvSpPr>
          <p:cNvPr id="1196" name="Freeform: Shape 1195">
            <a:extLst>
              <a:ext uri="{FF2B5EF4-FFF2-40B4-BE49-F238E27FC236}">
                <a16:creationId xmlns:a16="http://schemas.microsoft.com/office/drawing/2014/main" id="{44099FE2-AD1B-43EF-9F07-FD3D7C0FB4C8}"/>
              </a:ext>
            </a:extLst>
          </p:cNvPr>
          <p:cNvSpPr>
            <a:spLocks/>
          </p:cNvSpPr>
          <p:nvPr/>
        </p:nvSpPr>
        <p:spPr>
          <a:xfrm>
            <a:off x="1187187" y="622467"/>
            <a:ext cx="4775470" cy="4775470"/>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dirty="0">
              <a:solidFill>
                <a:schemeClr val="tx1"/>
              </a:solidFill>
            </a:endParaRPr>
          </a:p>
        </p:txBody>
      </p:sp>
      <p:grpSp>
        <p:nvGrpSpPr>
          <p:cNvPr id="1162" name="Group 1161">
            <a:extLst>
              <a:ext uri="{FF2B5EF4-FFF2-40B4-BE49-F238E27FC236}">
                <a16:creationId xmlns:a16="http://schemas.microsoft.com/office/drawing/2014/main" id="{FD663830-5B26-4C02-83C0-50D0364973AD}"/>
              </a:ext>
            </a:extLst>
          </p:cNvPr>
          <p:cNvGrpSpPr>
            <a:grpSpLocks/>
          </p:cNvGrpSpPr>
          <p:nvPr/>
        </p:nvGrpSpPr>
        <p:grpSpPr>
          <a:xfrm>
            <a:off x="5993079" y="3101627"/>
            <a:ext cx="1186654" cy="746295"/>
            <a:chOff x="10351950" y="3379331"/>
            <a:chExt cx="815993" cy="552142"/>
          </a:xfrm>
          <a:effectLst>
            <a:outerShdw blurRad="50800" dist="38100" dir="5400000" algn="t" rotWithShape="0">
              <a:prstClr val="black">
                <a:alpha val="40000"/>
              </a:prstClr>
            </a:outerShdw>
          </a:effectLst>
        </p:grpSpPr>
        <p:sp>
          <p:nvSpPr>
            <p:cNvPr id="1175" name="Freeform: Shape 1174">
              <a:extLst>
                <a:ext uri="{FF2B5EF4-FFF2-40B4-BE49-F238E27FC236}">
                  <a16:creationId xmlns:a16="http://schemas.microsoft.com/office/drawing/2014/main" id="{229BD2A3-3172-49F0-B27D-7594EF0D22B0}"/>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nvGrpSpPr>
            <p:cNvPr id="1176" name="Group 1175">
              <a:extLst>
                <a:ext uri="{FF2B5EF4-FFF2-40B4-BE49-F238E27FC236}">
                  <a16:creationId xmlns:a16="http://schemas.microsoft.com/office/drawing/2014/main" id="{B7F659F5-9900-406B-B47E-0902E7A65F99}"/>
                </a:ext>
              </a:extLst>
            </p:cNvPr>
            <p:cNvGrpSpPr>
              <a:grpSpLocks/>
            </p:cNvGrpSpPr>
            <p:nvPr/>
          </p:nvGrpSpPr>
          <p:grpSpPr>
            <a:xfrm>
              <a:off x="10376451" y="3396621"/>
              <a:ext cx="749786" cy="390621"/>
              <a:chOff x="9980691" y="2643347"/>
              <a:chExt cx="755933" cy="393822"/>
            </a:xfrm>
          </p:grpSpPr>
          <p:sp>
            <p:nvSpPr>
              <p:cNvPr id="1177" name="Isosceles Triangle 1176">
                <a:extLst>
                  <a:ext uri="{FF2B5EF4-FFF2-40B4-BE49-F238E27FC236}">
                    <a16:creationId xmlns:a16="http://schemas.microsoft.com/office/drawing/2014/main" id="{4067F261-C9A2-4A64-9D62-ADB2749A3B80}"/>
                  </a:ext>
                </a:extLst>
              </p:cNvPr>
              <p:cNvSpPr>
                <a:spLocks/>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Isosceles Triangle 1177">
                <a:extLst>
                  <a:ext uri="{FF2B5EF4-FFF2-40B4-BE49-F238E27FC236}">
                    <a16:creationId xmlns:a16="http://schemas.microsoft.com/office/drawing/2014/main" id="{5A506957-7E6F-4999-A78A-60B353F1D3B7}"/>
                  </a:ext>
                </a:extLst>
              </p:cNvPr>
              <p:cNvSpPr>
                <a:spLocks/>
              </p:cNvSpPr>
              <p:nvPr/>
            </p:nvSpPr>
            <p:spPr>
              <a:xfrm rot="16675634">
                <a:off x="10227231" y="2527777"/>
                <a:ext cx="264177" cy="754608"/>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Title 1211">
            <a:extLst>
              <a:ext uri="{FF2B5EF4-FFF2-40B4-BE49-F238E27FC236}">
                <a16:creationId xmlns:a16="http://schemas.microsoft.com/office/drawing/2014/main" id="{B3877716-4290-41E1-809A-3E9839D87B4A}"/>
              </a:ext>
            </a:extLst>
          </p:cNvPr>
          <p:cNvSpPr>
            <a:spLocks noGrp="1"/>
          </p:cNvSpPr>
          <p:nvPr>
            <p:ph type="title"/>
          </p:nvPr>
        </p:nvSpPr>
        <p:spPr>
          <a:xfrm>
            <a:off x="7111251" y="746742"/>
            <a:ext cx="4908442" cy="2252924"/>
          </a:xfrm>
        </p:spPr>
        <p:txBody>
          <a:bodyPr/>
          <a:lstStyle/>
          <a:p>
            <a:pPr algn="ctr"/>
            <a:r>
              <a:rPr lang="en-US" sz="3900" dirty="0"/>
              <a:t>Check your computer numbers!!</a:t>
            </a:r>
            <a:br>
              <a:rPr lang="en-US" sz="3900" dirty="0"/>
            </a:br>
            <a:r>
              <a:rPr lang="en-US" sz="3900" dirty="0"/>
              <a:t>What is your number?</a:t>
            </a:r>
            <a:br>
              <a:rPr lang="en-US" sz="3900" dirty="0"/>
            </a:br>
            <a:endParaRPr lang="en-US" sz="3900" dirty="0"/>
          </a:p>
        </p:txBody>
      </p:sp>
      <p:grpSp>
        <p:nvGrpSpPr>
          <p:cNvPr id="144" name="Group 143">
            <a:extLst>
              <a:ext uri="{FF2B5EF4-FFF2-40B4-BE49-F238E27FC236}">
                <a16:creationId xmlns:a16="http://schemas.microsoft.com/office/drawing/2014/main" id="{DE423EBD-88A7-424A-A021-5E5D237B191B}"/>
              </a:ext>
            </a:extLst>
          </p:cNvPr>
          <p:cNvGrpSpPr>
            <a:grpSpLocks/>
          </p:cNvGrpSpPr>
          <p:nvPr/>
        </p:nvGrpSpPr>
        <p:grpSpPr>
          <a:xfrm>
            <a:off x="3696822" y="3107538"/>
            <a:ext cx="598199" cy="598199"/>
            <a:chOff x="3134414" y="3459637"/>
            <a:chExt cx="631596" cy="631596"/>
          </a:xfrm>
          <a:effectLst>
            <a:outerShdw blurRad="63500" sx="102000" sy="102000" algn="ctr" rotWithShape="0">
              <a:prstClr val="black">
                <a:alpha val="50000"/>
              </a:prstClr>
            </a:outerShdw>
          </a:effectLst>
        </p:grpSpPr>
        <p:sp>
          <p:nvSpPr>
            <p:cNvPr id="145" name="Oval 144">
              <a:extLst>
                <a:ext uri="{FF2B5EF4-FFF2-40B4-BE49-F238E27FC236}">
                  <a16:creationId xmlns:a16="http://schemas.microsoft.com/office/drawing/2014/main" id="{90F42940-AB6A-4C3C-9F98-9D119304C5B0}"/>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46" name="Oval 145">
              <a:extLst>
                <a:ext uri="{FF2B5EF4-FFF2-40B4-BE49-F238E27FC236}">
                  <a16:creationId xmlns:a16="http://schemas.microsoft.com/office/drawing/2014/main" id="{42489277-77E4-48BD-A241-084AC9BDDBDE}"/>
                </a:ext>
              </a:extLst>
            </p:cNvPr>
            <p:cNvSpPr>
              <a:spLocks/>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47" name="Star: 5 Points 146">
              <a:extLst>
                <a:ext uri="{FF2B5EF4-FFF2-40B4-BE49-F238E27FC236}">
                  <a16:creationId xmlns:a16="http://schemas.microsoft.com/office/drawing/2014/main" id="{11717F4D-476C-4F32-875B-A80AF4E0FF2B}"/>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sp>
        <p:nvSpPr>
          <p:cNvPr id="83" name="Rectangle 82">
            <a:hlinkClick r:id="rId8" action="ppaction://hlinksldjump"/>
            <a:extLst>
              <a:ext uri="{FF2B5EF4-FFF2-40B4-BE49-F238E27FC236}">
                <a16:creationId xmlns:a16="http://schemas.microsoft.com/office/drawing/2014/main" id="{E0E356FD-EED2-4A50-879F-E7A0AE8A3F59}"/>
              </a:ext>
            </a:extLst>
          </p:cNvPr>
          <p:cNvSpPr/>
          <p:nvPr/>
        </p:nvSpPr>
        <p:spPr>
          <a:xfrm>
            <a:off x="10943461" y="5818909"/>
            <a:ext cx="1248539" cy="1039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174;p25">
            <a:extLst>
              <a:ext uri="{FF2B5EF4-FFF2-40B4-BE49-F238E27FC236}">
                <a16:creationId xmlns:a16="http://schemas.microsoft.com/office/drawing/2014/main" id="{8A2E6834-4241-47D6-AC75-A06289E1EEE8}"/>
              </a:ext>
            </a:extLst>
          </p:cNvPr>
          <p:cNvSpPr txBox="1"/>
          <p:nvPr/>
        </p:nvSpPr>
        <p:spPr>
          <a:xfrm>
            <a:off x="6789907" y="3614845"/>
            <a:ext cx="5640588" cy="2939226"/>
          </a:xfrm>
          <a:prstGeom prst="rect">
            <a:avLst/>
          </a:prstGeom>
          <a:noFill/>
          <a:ln>
            <a:noFill/>
          </a:ln>
        </p:spPr>
        <p:txBody>
          <a:bodyPr spcFirstLastPara="1" wrap="square" lIns="121900" tIns="121900" rIns="121900" bIns="121900" anchor="t" anchorCtr="0">
            <a:spAutoFit/>
          </a:bodyPr>
          <a:lstStyle/>
          <a:p>
            <a:pPr algn="ctr"/>
            <a:r>
              <a:rPr lang="en" sz="3500" b="1" dirty="0">
                <a:solidFill>
                  <a:srgbClr val="FF9900"/>
                </a:solidFill>
                <a:latin typeface="Questrial"/>
                <a:ea typeface="Questrial"/>
                <a:cs typeface="Questrial"/>
                <a:sym typeface="Questrial"/>
              </a:rPr>
              <a:t>IT’S TIME FOR A GIVEAWAY!!!!!!!</a:t>
            </a:r>
            <a:endParaRPr sz="3500" b="1" dirty="0">
              <a:solidFill>
                <a:srgbClr val="FF9900"/>
              </a:solidFill>
              <a:latin typeface="Questrial"/>
              <a:ea typeface="Questrial"/>
              <a:cs typeface="Questrial"/>
              <a:sym typeface="Questrial"/>
            </a:endParaRPr>
          </a:p>
          <a:p>
            <a:pPr algn="ctr">
              <a:buClr>
                <a:schemeClr val="dk1"/>
              </a:buClr>
              <a:buSzPts val="1100"/>
            </a:pPr>
            <a:r>
              <a:rPr lang="en" sz="3500" b="1" dirty="0">
                <a:solidFill>
                  <a:srgbClr val="FF9900"/>
                </a:solidFill>
                <a:latin typeface="Questrial"/>
                <a:ea typeface="Questrial"/>
                <a:cs typeface="Questrial"/>
                <a:sym typeface="Questrial"/>
              </a:rPr>
              <a:t>RÚT THĂM NHẬN QUÀ!!!!!!</a:t>
            </a:r>
            <a:endParaRPr sz="3500" b="1" dirty="0">
              <a:solidFill>
                <a:srgbClr val="FF9900"/>
              </a:solidFill>
              <a:latin typeface="Questrial"/>
              <a:ea typeface="Questrial"/>
              <a:cs typeface="Questrial"/>
              <a:sym typeface="Questrial"/>
            </a:endParaRPr>
          </a:p>
          <a:p>
            <a:pPr algn="ctr">
              <a:buClr>
                <a:schemeClr val="dk1"/>
              </a:buClr>
              <a:buSzPts val="1100"/>
            </a:pPr>
            <a:r>
              <a:rPr lang="en" sz="3500" b="1" dirty="0">
                <a:solidFill>
                  <a:srgbClr val="FF9900"/>
                </a:solidFill>
                <a:latin typeface="Questrial"/>
                <a:ea typeface="Questrial"/>
                <a:cs typeface="Questrial"/>
                <a:sym typeface="Questrial"/>
              </a:rPr>
              <a:t>¡¡¡¡¡ES TIEMPO PARA UN</a:t>
            </a:r>
            <a:r>
              <a:rPr lang="en-US" sz="3500" b="1" dirty="0">
                <a:solidFill>
                  <a:srgbClr val="FF9900"/>
                </a:solidFill>
                <a:latin typeface="Questrial"/>
                <a:ea typeface="Questrial"/>
                <a:cs typeface="Questrial"/>
                <a:sym typeface="Questrial"/>
              </a:rPr>
              <a:t>A RIFA</a:t>
            </a:r>
            <a:r>
              <a:rPr lang="en" sz="3500" b="1" dirty="0">
                <a:solidFill>
                  <a:srgbClr val="FF9900"/>
                </a:solidFill>
                <a:latin typeface="Questrial"/>
                <a:ea typeface="Questrial"/>
                <a:cs typeface="Questrial"/>
                <a:sym typeface="Questrial"/>
              </a:rPr>
              <a:t>!!!!!</a:t>
            </a:r>
            <a:endParaRPr sz="3500" b="1" dirty="0">
              <a:solidFill>
                <a:srgbClr val="FF9900"/>
              </a:solidFill>
              <a:latin typeface="Questrial"/>
              <a:ea typeface="Questrial"/>
              <a:cs typeface="Questrial"/>
              <a:sym typeface="Questrial"/>
            </a:endParaRPr>
          </a:p>
        </p:txBody>
      </p:sp>
    </p:spTree>
    <p:extLst>
      <p:ext uri="{BB962C8B-B14F-4D97-AF65-F5344CB8AC3E}">
        <p14:creationId xmlns:p14="http://schemas.microsoft.com/office/powerpoint/2010/main" val="601002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62"/>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1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6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6"/>
          <p:cNvSpPr txBox="1">
            <a:spLocks noGrp="1"/>
          </p:cNvSpPr>
          <p:nvPr>
            <p:ph type="ctrTitle"/>
          </p:nvPr>
        </p:nvSpPr>
        <p:spPr>
          <a:xfrm>
            <a:off x="415600" y="301464"/>
            <a:ext cx="11360800" cy="2736800"/>
          </a:xfrm>
          <a:prstGeom prst="rect">
            <a:avLst/>
          </a:prstGeom>
        </p:spPr>
        <p:txBody>
          <a:bodyPr spcFirstLastPara="1" wrap="square" lIns="121900" tIns="121900" rIns="121900" bIns="121900" rtlCol="0" anchor="t" anchorCtr="0">
            <a:noAutofit/>
          </a:bodyPr>
          <a:lstStyle/>
          <a:p>
            <a:pPr>
              <a:spcBef>
                <a:spcPts val="0"/>
              </a:spcBef>
              <a:buSzPts val="990"/>
            </a:pPr>
            <a:r>
              <a:rPr lang="en" sz="2400" u="sng" dirty="0">
                <a:solidFill>
                  <a:schemeClr val="accent4"/>
                </a:solidFill>
              </a:rPr>
              <a:t>Attendance</a:t>
            </a:r>
            <a:endParaRPr sz="2400" dirty="0">
              <a:solidFill>
                <a:schemeClr val="accent4"/>
              </a:solidFill>
            </a:endParaRPr>
          </a:p>
          <a:p>
            <a:pPr>
              <a:spcBef>
                <a:spcPts val="0"/>
              </a:spcBef>
              <a:buSzPts val="990"/>
            </a:pPr>
            <a:r>
              <a:rPr lang="en" sz="2400" dirty="0">
                <a:solidFill>
                  <a:schemeClr val="lt1"/>
                </a:solidFill>
              </a:rPr>
              <a:t>Please come to school every day. Email your teacher if you are going to be absent. For details on GGAE attendance policy refer to the handbook (page 27). </a:t>
            </a:r>
            <a:endParaRPr sz="2400" dirty="0">
              <a:solidFill>
                <a:schemeClr val="lt1"/>
              </a:solidFill>
            </a:endParaRPr>
          </a:p>
          <a:p>
            <a:pPr>
              <a:spcBef>
                <a:spcPts val="0"/>
              </a:spcBef>
              <a:buSzPts val="990"/>
            </a:pPr>
            <a:r>
              <a:rPr lang="en" sz="2400" i="1" dirty="0">
                <a:solidFill>
                  <a:schemeClr val="lt1"/>
                </a:solidFill>
              </a:rPr>
              <a:t>Please communicate with your teacher or the front office before you stop attending, so that we may provide some assistance.</a:t>
            </a:r>
            <a:endParaRPr sz="2400" dirty="0">
              <a:solidFill>
                <a:schemeClr val="lt1"/>
              </a:solidFill>
            </a:endParaRPr>
          </a:p>
          <a:p>
            <a:pPr>
              <a:spcBef>
                <a:spcPts val="0"/>
              </a:spcBef>
              <a:buClr>
                <a:srgbClr val="000000"/>
              </a:buClr>
              <a:buSzPts val="990"/>
            </a:pPr>
            <a:endParaRPr sz="2400" dirty="0">
              <a:solidFill>
                <a:schemeClr val="lt1"/>
              </a:solidFill>
            </a:endParaRPr>
          </a:p>
          <a:p>
            <a:pPr>
              <a:spcBef>
                <a:spcPts val="0"/>
              </a:spcBef>
              <a:buSzPts val="990"/>
            </a:pPr>
            <a:r>
              <a:rPr lang="en" sz="2400" u="sng" dirty="0">
                <a:solidFill>
                  <a:schemeClr val="accent4"/>
                </a:solidFill>
              </a:rPr>
              <a:t>Đi Học Chuyên Cần</a:t>
            </a:r>
            <a:endParaRPr sz="2400" u="sng" dirty="0">
              <a:solidFill>
                <a:schemeClr val="accent4"/>
              </a:solidFill>
            </a:endParaRPr>
          </a:p>
          <a:p>
            <a:pPr>
              <a:spcBef>
                <a:spcPts val="0"/>
              </a:spcBef>
              <a:buSzPts val="990"/>
            </a:pPr>
            <a:r>
              <a:rPr lang="en" sz="2400" dirty="0">
                <a:solidFill>
                  <a:schemeClr val="lt1"/>
                </a:solidFill>
              </a:rPr>
              <a:t>Vui lòng đi học đầy đủ mỗi ngày. Xin hãy gửi email cho giáo viên nếu quý vị vắng mặt. Để biết thêm thông tin chi tiết về quy định đi học chuyên cần của GGAE, vui lòng xem trong quyển sổ tay để biết thêm chi tiết (trang 28). </a:t>
            </a:r>
            <a:endParaRPr sz="2400" dirty="0">
              <a:solidFill>
                <a:schemeClr val="lt1"/>
              </a:solidFill>
            </a:endParaRPr>
          </a:p>
          <a:p>
            <a:pPr>
              <a:spcBef>
                <a:spcPts val="0"/>
              </a:spcBef>
              <a:buSzPts val="990"/>
            </a:pPr>
            <a:r>
              <a:rPr lang="en" sz="2400" i="1" dirty="0">
                <a:solidFill>
                  <a:schemeClr val="lt1"/>
                </a:solidFill>
              </a:rPr>
              <a:t>Vui lòng báo với giáo viên hoặc văn phòng nếu quý vị có ý định nghỉ học luôn để chúng tôi có thể hỗ trợ quý vị nếu cần.</a:t>
            </a:r>
            <a:endParaRPr sz="2400" i="1" dirty="0">
              <a:solidFill>
                <a:schemeClr val="lt1"/>
              </a:solidFill>
            </a:endParaRPr>
          </a:p>
          <a:p>
            <a:pPr>
              <a:spcBef>
                <a:spcPts val="0"/>
              </a:spcBef>
              <a:buSzPts val="990"/>
            </a:pPr>
            <a:endParaRPr sz="2400" i="1" dirty="0">
              <a:solidFill>
                <a:schemeClr val="lt1"/>
              </a:solidFill>
            </a:endParaRPr>
          </a:p>
          <a:p>
            <a:pPr>
              <a:spcBef>
                <a:spcPts val="0"/>
              </a:spcBef>
              <a:buClr>
                <a:schemeClr val="dk1"/>
              </a:buClr>
              <a:buSzPts val="990"/>
            </a:pPr>
            <a:r>
              <a:rPr lang="en" sz="2400" u="sng" dirty="0">
                <a:solidFill>
                  <a:schemeClr val="accent4"/>
                </a:solidFill>
              </a:rPr>
              <a:t>Asistencia</a:t>
            </a:r>
            <a:endParaRPr sz="2400" dirty="0">
              <a:solidFill>
                <a:schemeClr val="accent4"/>
              </a:solidFill>
            </a:endParaRPr>
          </a:p>
          <a:p>
            <a:pPr>
              <a:spcBef>
                <a:spcPts val="0"/>
              </a:spcBef>
              <a:buClr>
                <a:schemeClr val="dk1"/>
              </a:buClr>
              <a:buSzPts val="990"/>
            </a:pPr>
            <a:r>
              <a:rPr lang="en" sz="2400" dirty="0">
                <a:solidFill>
                  <a:schemeClr val="lt1"/>
                </a:solidFill>
              </a:rPr>
              <a:t>Por favor venga a la escuela todos los días. Envíe un correo electrónico a su maestra/o si va a estar ausente.  Para más detalles en la política de asistencia de GGAE consulte el manual (pg. 29). </a:t>
            </a:r>
            <a:endParaRPr sz="2400" dirty="0">
              <a:solidFill>
                <a:schemeClr val="lt1"/>
              </a:solidFill>
            </a:endParaRPr>
          </a:p>
          <a:p>
            <a:pPr>
              <a:spcBef>
                <a:spcPts val="0"/>
              </a:spcBef>
              <a:buClr>
                <a:schemeClr val="dk1"/>
              </a:buClr>
              <a:buSzPts val="990"/>
            </a:pPr>
            <a:r>
              <a:rPr lang="en" sz="2400" i="1" dirty="0">
                <a:solidFill>
                  <a:schemeClr val="lt1"/>
                </a:solidFill>
              </a:rPr>
              <a:t>Por favor comuníquese con su maestra/o o la oficina principal antes de que deje de asistir, para que le podamos proveer alguna asistencia. </a:t>
            </a:r>
            <a:endParaRPr sz="2400" i="1" dirty="0">
              <a:solidFill>
                <a:schemeClr val="lt1"/>
              </a:solidFill>
            </a:endParaRPr>
          </a:p>
        </p:txBody>
      </p:sp>
      <p:pic>
        <p:nvPicPr>
          <p:cNvPr id="2" name="Audio 1">
            <a:hlinkClick r:id="" action="ppaction://media"/>
            <a:extLst>
              <a:ext uri="{FF2B5EF4-FFF2-40B4-BE49-F238E27FC236}">
                <a16:creationId xmlns:a16="http://schemas.microsoft.com/office/drawing/2014/main" id="{DD27A36D-2212-45CC-BD92-3F55F1C23D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371"/>
    </mc:Choice>
    <mc:Fallback xmlns="">
      <p:transition spd="slow" advTm="4737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0"/>
          <p:cNvSpPr txBox="1">
            <a:spLocks noGrp="1"/>
          </p:cNvSpPr>
          <p:nvPr>
            <p:ph type="ctrTitle"/>
          </p:nvPr>
        </p:nvSpPr>
        <p:spPr>
          <a:xfrm>
            <a:off x="415600" y="279703"/>
            <a:ext cx="11360800" cy="2736800"/>
          </a:xfrm>
          <a:prstGeom prst="rect">
            <a:avLst/>
          </a:prstGeom>
        </p:spPr>
        <p:txBody>
          <a:bodyPr spcFirstLastPara="1" wrap="square" lIns="121900" tIns="121900" rIns="121900" bIns="121900" rtlCol="0" anchor="t" anchorCtr="0">
            <a:noAutofit/>
          </a:bodyPr>
          <a:lstStyle/>
          <a:p>
            <a:pPr lvl="0"/>
            <a:r>
              <a:rPr lang="en-US" sz="2300" dirty="0">
                <a:solidFill>
                  <a:schemeClr val="accent2"/>
                </a:solidFill>
              </a:rPr>
              <a:t>Open Enrollment – All classes have been open since August, but the teachers take their time in teaching students. Do not worry if you think you are behind. Please talk to your teacher if you need help or you do not understand. Try your best to stay in the class for 2 weeks. Talk to your teacher or counselor if you would like to switch your level.</a:t>
            </a:r>
            <a:br>
              <a:rPr lang="en-US" sz="2300" dirty="0"/>
            </a:br>
            <a:br>
              <a:rPr lang="en-US" sz="2300" dirty="0"/>
            </a:br>
            <a:endParaRPr sz="2300" dirty="0">
              <a:solidFill>
                <a:schemeClr val="lt1"/>
              </a:solidFill>
            </a:endParaRPr>
          </a:p>
          <a:p>
            <a:pPr lvl="0"/>
            <a:r>
              <a:rPr lang="en-US" sz="2300" dirty="0" err="1"/>
              <a:t>Bắt</a:t>
            </a:r>
            <a:r>
              <a:rPr lang="en-US" sz="2300" dirty="0"/>
              <a:t> </a:t>
            </a:r>
            <a:r>
              <a:rPr lang="en-US" sz="2300" dirty="0" err="1"/>
              <a:t>đầu</a:t>
            </a:r>
            <a:r>
              <a:rPr lang="en-US" sz="2300" dirty="0"/>
              <a:t> </a:t>
            </a:r>
            <a:r>
              <a:rPr lang="en-US" sz="2300" dirty="0" err="1"/>
              <a:t>ghi</a:t>
            </a:r>
            <a:r>
              <a:rPr lang="en-US" sz="2300" dirty="0"/>
              <a:t> </a:t>
            </a:r>
            <a:r>
              <a:rPr lang="en-US" sz="2300" dirty="0" err="1"/>
              <a:t>danh</a:t>
            </a:r>
            <a:r>
              <a:rPr lang="en-US" sz="2300" dirty="0"/>
              <a:t> – </a:t>
            </a:r>
            <a:r>
              <a:rPr lang="en-US" sz="2300" dirty="0" err="1"/>
              <a:t>Tất</a:t>
            </a:r>
            <a:r>
              <a:rPr lang="en-US" sz="2300" dirty="0"/>
              <a:t> </a:t>
            </a:r>
            <a:r>
              <a:rPr lang="en-US" sz="2300" dirty="0" err="1"/>
              <a:t>cả</a:t>
            </a:r>
            <a:r>
              <a:rPr lang="en-US" sz="2300" dirty="0"/>
              <a:t> </a:t>
            </a:r>
            <a:r>
              <a:rPr lang="en-US" sz="2300" dirty="0" err="1"/>
              <a:t>các</a:t>
            </a:r>
            <a:r>
              <a:rPr lang="en-US" sz="2300" dirty="0"/>
              <a:t> lớp </a:t>
            </a:r>
            <a:r>
              <a:rPr lang="en-US" sz="2300" dirty="0" err="1"/>
              <a:t>đã</a:t>
            </a:r>
            <a:r>
              <a:rPr lang="en-US" sz="2300" dirty="0"/>
              <a:t> </a:t>
            </a:r>
            <a:r>
              <a:rPr lang="en-US" sz="2300" dirty="0" err="1"/>
              <a:t>mở</a:t>
            </a:r>
            <a:r>
              <a:rPr lang="en-US" sz="2300" dirty="0"/>
              <a:t> </a:t>
            </a:r>
            <a:r>
              <a:rPr lang="en-US" sz="2300" dirty="0" err="1"/>
              <a:t>từ</a:t>
            </a:r>
            <a:r>
              <a:rPr lang="en-US" sz="2300" dirty="0"/>
              <a:t> tháng 8, </a:t>
            </a:r>
            <a:r>
              <a:rPr lang="en-US" sz="2300" dirty="0" err="1"/>
              <a:t>nhưng</a:t>
            </a:r>
            <a:r>
              <a:rPr lang="en-US" sz="2300" dirty="0"/>
              <a:t> </a:t>
            </a:r>
            <a:r>
              <a:rPr lang="en-US" sz="2300" dirty="0" err="1"/>
              <a:t>giáo</a:t>
            </a:r>
            <a:r>
              <a:rPr lang="en-US" sz="2300" dirty="0"/>
              <a:t> </a:t>
            </a:r>
            <a:r>
              <a:rPr lang="en-US" sz="2300" dirty="0" err="1"/>
              <a:t>viên</a:t>
            </a:r>
            <a:r>
              <a:rPr lang="en-US" sz="2300" dirty="0"/>
              <a:t> </a:t>
            </a:r>
            <a:r>
              <a:rPr lang="en-US" sz="2300" dirty="0" err="1"/>
              <a:t>vẫn</a:t>
            </a:r>
            <a:r>
              <a:rPr lang="en-US" sz="2300" dirty="0"/>
              <a:t> </a:t>
            </a:r>
            <a:r>
              <a:rPr lang="en-US" sz="2300" dirty="0" err="1"/>
              <a:t>dành</a:t>
            </a:r>
            <a:r>
              <a:rPr lang="en-US" sz="2300" dirty="0"/>
              <a:t> </a:t>
            </a:r>
            <a:r>
              <a:rPr lang="en-US" sz="2300" dirty="0" err="1"/>
              <a:t>thời</a:t>
            </a:r>
            <a:r>
              <a:rPr lang="en-US" sz="2300" dirty="0"/>
              <a:t> </a:t>
            </a:r>
            <a:r>
              <a:rPr lang="en-US" sz="2300" dirty="0" err="1"/>
              <a:t>gian</a:t>
            </a:r>
            <a:r>
              <a:rPr lang="en-US" sz="2300" dirty="0"/>
              <a:t> </a:t>
            </a:r>
            <a:r>
              <a:rPr lang="en-US" sz="2300" dirty="0" err="1"/>
              <a:t>giảng</a:t>
            </a:r>
            <a:r>
              <a:rPr lang="en-US" sz="2300" dirty="0"/>
              <a:t> </a:t>
            </a:r>
            <a:r>
              <a:rPr lang="en-US" sz="2300" dirty="0" err="1"/>
              <a:t>dạy</a:t>
            </a:r>
            <a:r>
              <a:rPr lang="en-US" sz="2300" dirty="0"/>
              <a:t> học </a:t>
            </a:r>
            <a:r>
              <a:rPr lang="en-US" sz="2300" dirty="0" err="1"/>
              <a:t>sinh</a:t>
            </a:r>
            <a:r>
              <a:rPr lang="en-US" sz="2300" dirty="0"/>
              <a:t>. </a:t>
            </a:r>
            <a:r>
              <a:rPr lang="en-US" sz="2300" dirty="0" err="1"/>
              <a:t>Đừng</a:t>
            </a:r>
            <a:r>
              <a:rPr lang="en-US" sz="2300" dirty="0"/>
              <a:t> lo </a:t>
            </a:r>
            <a:r>
              <a:rPr lang="en-US" sz="2300" dirty="0" err="1"/>
              <a:t>lắng</a:t>
            </a:r>
            <a:r>
              <a:rPr lang="en-US" sz="2300" dirty="0"/>
              <a:t> </a:t>
            </a:r>
            <a:r>
              <a:rPr lang="en-US" sz="2300" dirty="0" err="1"/>
              <a:t>nếu</a:t>
            </a:r>
            <a:r>
              <a:rPr lang="en-US" sz="2300" dirty="0"/>
              <a:t> </a:t>
            </a:r>
            <a:r>
              <a:rPr lang="en-US" sz="2300" dirty="0" err="1"/>
              <a:t>bạn</a:t>
            </a:r>
            <a:r>
              <a:rPr lang="en-US" sz="2300" dirty="0"/>
              <a:t> </a:t>
            </a:r>
            <a:r>
              <a:rPr lang="en-US" sz="2300" dirty="0" err="1"/>
              <a:t>nghĩ</a:t>
            </a:r>
            <a:r>
              <a:rPr lang="en-US" sz="2300" dirty="0"/>
              <a:t> </a:t>
            </a:r>
            <a:r>
              <a:rPr lang="en-US" sz="2300" dirty="0" err="1"/>
              <a:t>mình</a:t>
            </a:r>
            <a:r>
              <a:rPr lang="en-US" sz="2300" dirty="0"/>
              <a:t> </a:t>
            </a:r>
            <a:r>
              <a:rPr lang="en-US" sz="2300" dirty="0" err="1"/>
              <a:t>đang</a:t>
            </a:r>
            <a:r>
              <a:rPr lang="en-US" sz="2300" dirty="0"/>
              <a:t> ở </a:t>
            </a:r>
            <a:r>
              <a:rPr lang="en-US" sz="2300" dirty="0" err="1"/>
              <a:t>phía</a:t>
            </a:r>
            <a:r>
              <a:rPr lang="en-US" sz="2300" dirty="0"/>
              <a:t> </a:t>
            </a:r>
            <a:r>
              <a:rPr lang="en-US" sz="2300" dirty="0" err="1"/>
              <a:t>sau</a:t>
            </a:r>
            <a:r>
              <a:rPr lang="en-US" sz="2300" dirty="0"/>
              <a:t>. </a:t>
            </a:r>
            <a:r>
              <a:rPr lang="en-US" sz="2300" dirty="0" err="1"/>
              <a:t>Hãy</a:t>
            </a:r>
            <a:r>
              <a:rPr lang="en-US" sz="2300" dirty="0"/>
              <a:t> </a:t>
            </a:r>
            <a:r>
              <a:rPr lang="en-US" sz="2300" dirty="0" err="1"/>
              <a:t>nói</a:t>
            </a:r>
            <a:r>
              <a:rPr lang="en-US" sz="2300" dirty="0"/>
              <a:t> </a:t>
            </a:r>
            <a:r>
              <a:rPr lang="en-US" sz="2300" dirty="0" err="1"/>
              <a:t>chuyện</a:t>
            </a:r>
            <a:r>
              <a:rPr lang="en-US" sz="2300" dirty="0"/>
              <a:t> </a:t>
            </a:r>
            <a:r>
              <a:rPr lang="en-US" sz="2300" dirty="0" err="1"/>
              <a:t>với</a:t>
            </a:r>
            <a:r>
              <a:rPr lang="en-US" sz="2300" dirty="0"/>
              <a:t> </a:t>
            </a:r>
            <a:r>
              <a:rPr lang="en-US" sz="2300" dirty="0" err="1"/>
              <a:t>giáo</a:t>
            </a:r>
            <a:r>
              <a:rPr lang="en-US" sz="2300" dirty="0"/>
              <a:t> </a:t>
            </a:r>
            <a:r>
              <a:rPr lang="en-US" sz="2300" dirty="0" err="1"/>
              <a:t>viên</a:t>
            </a:r>
            <a:r>
              <a:rPr lang="en-US" sz="2300" dirty="0"/>
              <a:t> </a:t>
            </a:r>
            <a:r>
              <a:rPr lang="en-US" sz="2300" dirty="0" err="1"/>
              <a:t>của</a:t>
            </a:r>
            <a:r>
              <a:rPr lang="en-US" sz="2300" dirty="0"/>
              <a:t> </a:t>
            </a:r>
            <a:r>
              <a:rPr lang="en-US" sz="2300" dirty="0" err="1"/>
              <a:t>bạn</a:t>
            </a:r>
            <a:r>
              <a:rPr lang="en-US" sz="2300" dirty="0"/>
              <a:t> </a:t>
            </a:r>
            <a:r>
              <a:rPr lang="en-US" sz="2300" dirty="0" err="1"/>
              <a:t>nếu</a:t>
            </a:r>
            <a:r>
              <a:rPr lang="en-US" sz="2300" dirty="0"/>
              <a:t> </a:t>
            </a:r>
            <a:r>
              <a:rPr lang="en-US" sz="2300" dirty="0" err="1"/>
              <a:t>bạn</a:t>
            </a:r>
            <a:r>
              <a:rPr lang="en-US" sz="2300" dirty="0"/>
              <a:t> </a:t>
            </a:r>
            <a:r>
              <a:rPr lang="en-US" sz="2300" dirty="0" err="1"/>
              <a:t>cần</a:t>
            </a:r>
            <a:r>
              <a:rPr lang="en-US" sz="2300" dirty="0"/>
              <a:t> </a:t>
            </a:r>
            <a:r>
              <a:rPr lang="en-US" sz="2300" dirty="0" err="1"/>
              <a:t>giúp</a:t>
            </a:r>
            <a:r>
              <a:rPr lang="en-US" sz="2300" dirty="0"/>
              <a:t> </a:t>
            </a:r>
            <a:r>
              <a:rPr lang="en-US" sz="2300" dirty="0" err="1"/>
              <a:t>đỡ</a:t>
            </a:r>
            <a:r>
              <a:rPr lang="en-US" sz="2300" dirty="0"/>
              <a:t> </a:t>
            </a:r>
            <a:r>
              <a:rPr lang="en-US" sz="2300" dirty="0" err="1"/>
              <a:t>hoặc</a:t>
            </a:r>
            <a:r>
              <a:rPr lang="en-US" sz="2300" dirty="0"/>
              <a:t> </a:t>
            </a:r>
            <a:r>
              <a:rPr lang="en-US" sz="2300" dirty="0" err="1"/>
              <a:t>bạn</a:t>
            </a:r>
            <a:r>
              <a:rPr lang="en-US" sz="2300" dirty="0"/>
              <a:t> </a:t>
            </a:r>
            <a:r>
              <a:rPr lang="en-US" sz="2300" dirty="0" err="1"/>
              <a:t>không</a:t>
            </a:r>
            <a:r>
              <a:rPr lang="en-US" sz="2300" dirty="0"/>
              <a:t> </a:t>
            </a:r>
            <a:r>
              <a:rPr lang="en-US" sz="2300" dirty="0" err="1"/>
              <a:t>hiểu</a:t>
            </a:r>
            <a:r>
              <a:rPr lang="en-US" sz="2300" dirty="0"/>
              <a:t>. </a:t>
            </a:r>
            <a:r>
              <a:rPr lang="en-US" sz="2300" dirty="0" err="1"/>
              <a:t>Hãy</a:t>
            </a:r>
            <a:r>
              <a:rPr lang="en-US" sz="2300" dirty="0"/>
              <a:t> </a:t>
            </a:r>
            <a:r>
              <a:rPr lang="en-US" sz="2300" dirty="0" err="1"/>
              <a:t>cố</a:t>
            </a:r>
            <a:r>
              <a:rPr lang="en-US" sz="2300" dirty="0"/>
              <a:t> </a:t>
            </a:r>
            <a:r>
              <a:rPr lang="en-US" sz="2300" dirty="0" err="1"/>
              <a:t>gắng</a:t>
            </a:r>
            <a:r>
              <a:rPr lang="en-US" sz="2300" dirty="0"/>
              <a:t> </a:t>
            </a:r>
            <a:r>
              <a:rPr lang="en-US" sz="2300" dirty="0" err="1"/>
              <a:t>hết</a:t>
            </a:r>
            <a:r>
              <a:rPr lang="en-US" sz="2300" dirty="0"/>
              <a:t> </a:t>
            </a:r>
            <a:r>
              <a:rPr lang="en-US" sz="2300" dirty="0" err="1"/>
              <a:t>sức</a:t>
            </a:r>
            <a:r>
              <a:rPr lang="en-US" sz="2300" dirty="0"/>
              <a:t> </a:t>
            </a:r>
            <a:r>
              <a:rPr lang="en-US" sz="2300" dirty="0" err="1"/>
              <a:t>để</a:t>
            </a:r>
            <a:r>
              <a:rPr lang="en-US" sz="2300" dirty="0"/>
              <a:t> học lớp </a:t>
            </a:r>
            <a:r>
              <a:rPr lang="en-US" sz="2300" dirty="0" err="1"/>
              <a:t>trong</a:t>
            </a:r>
            <a:r>
              <a:rPr lang="en-US" sz="2300" dirty="0"/>
              <a:t> 2 </a:t>
            </a:r>
            <a:r>
              <a:rPr lang="en-US" sz="2300" dirty="0" err="1"/>
              <a:t>tuần</a:t>
            </a:r>
            <a:r>
              <a:rPr lang="en-US" sz="2300" dirty="0"/>
              <a:t>. </a:t>
            </a:r>
            <a:r>
              <a:rPr lang="en-US" sz="2300" dirty="0" err="1"/>
              <a:t>Nói</a:t>
            </a:r>
            <a:r>
              <a:rPr lang="en-US" sz="2300" dirty="0"/>
              <a:t> </a:t>
            </a:r>
            <a:r>
              <a:rPr lang="en-US" sz="2300" dirty="0" err="1"/>
              <a:t>chuyện</a:t>
            </a:r>
            <a:r>
              <a:rPr lang="en-US" sz="2300" dirty="0"/>
              <a:t> </a:t>
            </a:r>
            <a:r>
              <a:rPr lang="en-US" sz="2300" dirty="0" err="1"/>
              <a:t>với</a:t>
            </a:r>
            <a:r>
              <a:rPr lang="en-US" sz="2300" dirty="0"/>
              <a:t> </a:t>
            </a:r>
            <a:r>
              <a:rPr lang="en-US" sz="2300" dirty="0" err="1"/>
              <a:t>giáo</a:t>
            </a:r>
            <a:r>
              <a:rPr lang="en-US" sz="2300" dirty="0"/>
              <a:t> </a:t>
            </a:r>
            <a:r>
              <a:rPr lang="en-US" sz="2300" dirty="0" err="1"/>
              <a:t>viên</a:t>
            </a:r>
            <a:r>
              <a:rPr lang="en-US" sz="2300" dirty="0"/>
              <a:t> </a:t>
            </a:r>
            <a:r>
              <a:rPr lang="en-US" sz="2300" dirty="0" err="1"/>
              <a:t>hoặc</a:t>
            </a:r>
            <a:r>
              <a:rPr lang="en-US" sz="2300" dirty="0"/>
              <a:t> </a:t>
            </a:r>
            <a:r>
              <a:rPr lang="en-US" sz="2300" dirty="0" err="1"/>
              <a:t>cố</a:t>
            </a:r>
            <a:r>
              <a:rPr lang="en-US" sz="2300" dirty="0"/>
              <a:t> </a:t>
            </a:r>
            <a:r>
              <a:rPr lang="en-US" sz="2300" dirty="0" err="1"/>
              <a:t>vấn</a:t>
            </a:r>
            <a:r>
              <a:rPr lang="en-US" sz="2300" dirty="0"/>
              <a:t> </a:t>
            </a:r>
            <a:r>
              <a:rPr lang="en-US" sz="2300" dirty="0" err="1"/>
              <a:t>của</a:t>
            </a:r>
            <a:r>
              <a:rPr lang="en-US" sz="2300" dirty="0"/>
              <a:t> </a:t>
            </a:r>
            <a:r>
              <a:rPr lang="en-US" sz="2300" dirty="0" err="1"/>
              <a:t>bạn</a:t>
            </a:r>
            <a:r>
              <a:rPr lang="en-US" sz="2300" dirty="0"/>
              <a:t> </a:t>
            </a:r>
            <a:r>
              <a:rPr lang="en-US" sz="2300" dirty="0" err="1"/>
              <a:t>nếu</a:t>
            </a:r>
            <a:r>
              <a:rPr lang="en-US" sz="2300" dirty="0"/>
              <a:t> </a:t>
            </a:r>
            <a:r>
              <a:rPr lang="en-US" sz="2300" dirty="0" err="1"/>
              <a:t>bạn</a:t>
            </a:r>
            <a:r>
              <a:rPr lang="en-US" sz="2300" dirty="0"/>
              <a:t> </a:t>
            </a:r>
            <a:r>
              <a:rPr lang="en-US" sz="2300" dirty="0" err="1"/>
              <a:t>muốn</a:t>
            </a:r>
            <a:r>
              <a:rPr lang="en-US" sz="2300" dirty="0"/>
              <a:t> </a:t>
            </a:r>
            <a:r>
              <a:rPr lang="en-US" sz="2300" dirty="0" err="1"/>
              <a:t>thay</a:t>
            </a:r>
            <a:r>
              <a:rPr lang="en-US" sz="2300" dirty="0"/>
              <a:t> </a:t>
            </a:r>
            <a:r>
              <a:rPr lang="en-US" sz="2300" dirty="0" err="1"/>
              <a:t>đổi</a:t>
            </a:r>
            <a:r>
              <a:rPr lang="en-US" sz="2300" dirty="0"/>
              <a:t> lớp học.</a:t>
            </a:r>
            <a:br>
              <a:rPr lang="en-US" sz="2300" dirty="0"/>
            </a:br>
            <a:br>
              <a:rPr lang="en-US" sz="2300" dirty="0"/>
            </a:br>
            <a:r>
              <a:rPr lang="es-ES" sz="2300" dirty="0"/>
              <a:t> Inscripciones abiertas: todas las clases han estado abiertas desde agosto, pero los maestros se toman su tiempo para enseñar a los estudiantes. No te preocupes si crees que estás atrasado. Por favor habla con tu maestro si necesitas ayuda o no entiendes. Haz tu mejor esfuerzo para permanecer en la clase durante 2 semanas. Habla con tu maestro o consejero si quieres cambiar de nivel.</a:t>
            </a:r>
            <a:endParaRPr lang="en-US" sz="2300" dirty="0"/>
          </a:p>
        </p:txBody>
      </p:sp>
      <p:pic>
        <p:nvPicPr>
          <p:cNvPr id="3" name="Audio 2">
            <a:hlinkClick r:id="" action="ppaction://media"/>
            <a:extLst>
              <a:ext uri="{FF2B5EF4-FFF2-40B4-BE49-F238E27FC236}">
                <a16:creationId xmlns:a16="http://schemas.microsoft.com/office/drawing/2014/main" id="{34040E3C-54B6-437E-9BAF-4B0F135D70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901"/>
    </mc:Choice>
    <mc:Fallback xmlns="">
      <p:transition spd="slow" advTm="4890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isNarration="1">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0"/>
          <p:cNvSpPr txBox="1">
            <a:spLocks noGrp="1"/>
          </p:cNvSpPr>
          <p:nvPr>
            <p:ph type="ctrTitle"/>
          </p:nvPr>
        </p:nvSpPr>
        <p:spPr>
          <a:xfrm>
            <a:off x="415600" y="279703"/>
            <a:ext cx="11360800" cy="2736800"/>
          </a:xfrm>
          <a:prstGeom prst="rect">
            <a:avLst/>
          </a:prstGeom>
        </p:spPr>
        <p:txBody>
          <a:bodyPr spcFirstLastPara="1" wrap="square" lIns="121900" tIns="121900" rIns="121900" bIns="121900" rtlCol="0" anchor="t" anchorCtr="0">
            <a:noAutofit/>
          </a:bodyPr>
          <a:lstStyle/>
          <a:p>
            <a:pPr algn="ctr">
              <a:spcBef>
                <a:spcPts val="0"/>
              </a:spcBef>
              <a:buSzPts val="990"/>
            </a:pPr>
            <a:r>
              <a:rPr lang="en" sz="3600" dirty="0">
                <a:solidFill>
                  <a:srgbClr val="FFC000"/>
                </a:solidFill>
              </a:rPr>
              <a:t>Photos of textbooks are not allowed. Do not record audio or video before asking your teacher.</a:t>
            </a:r>
            <a:r>
              <a:rPr lang="en" sz="4027" dirty="0">
                <a:solidFill>
                  <a:srgbClr val="FFC000"/>
                </a:solidFill>
              </a:rPr>
              <a:t> </a:t>
            </a:r>
            <a:endParaRPr sz="4027" dirty="0">
              <a:solidFill>
                <a:srgbClr val="FFC000"/>
              </a:solidFill>
            </a:endParaRPr>
          </a:p>
          <a:p>
            <a:pPr algn="ctr">
              <a:spcBef>
                <a:spcPts val="0"/>
              </a:spcBef>
              <a:buSzPts val="990"/>
            </a:pPr>
            <a:endParaRPr sz="2000" dirty="0">
              <a:solidFill>
                <a:schemeClr val="lt1"/>
              </a:solidFill>
            </a:endParaRPr>
          </a:p>
          <a:p>
            <a:pPr algn="ctr">
              <a:spcBef>
                <a:spcPts val="0"/>
              </a:spcBef>
              <a:buSzPts val="990"/>
            </a:pPr>
            <a:r>
              <a:rPr lang="en" sz="3000" dirty="0">
                <a:solidFill>
                  <a:schemeClr val="lt1"/>
                </a:solidFill>
              </a:rPr>
              <a:t>Không được phép chụp lại sách giáo khoa. Không được ghi âm hoặc quay video lại nếu chưa xin phép giáo viên. </a:t>
            </a:r>
            <a:endParaRPr sz="3000" dirty="0">
              <a:solidFill>
                <a:schemeClr val="lt1"/>
              </a:solidFill>
            </a:endParaRPr>
          </a:p>
        </p:txBody>
      </p:sp>
      <p:pic>
        <p:nvPicPr>
          <p:cNvPr id="208" name="Google Shape;208;p30"/>
          <p:cNvPicPr preferRelativeResize="0"/>
          <p:nvPr/>
        </p:nvPicPr>
        <p:blipFill rotWithShape="1">
          <a:blip r:embed="rId5">
            <a:alphaModFix/>
          </a:blip>
          <a:srcRect t="16075" b="20537"/>
          <a:stretch/>
        </p:blipFill>
        <p:spPr>
          <a:xfrm>
            <a:off x="359630" y="3481545"/>
            <a:ext cx="4876207" cy="1687002"/>
          </a:xfrm>
          <a:prstGeom prst="rect">
            <a:avLst/>
          </a:prstGeom>
          <a:noFill/>
          <a:ln>
            <a:noFill/>
          </a:ln>
        </p:spPr>
      </p:pic>
      <p:sp>
        <p:nvSpPr>
          <p:cNvPr id="209" name="Google Shape;209;p30"/>
          <p:cNvSpPr txBox="1"/>
          <p:nvPr/>
        </p:nvSpPr>
        <p:spPr>
          <a:xfrm>
            <a:off x="598415" y="2431747"/>
            <a:ext cx="10939200" cy="1169511"/>
          </a:xfrm>
          <a:prstGeom prst="rect">
            <a:avLst/>
          </a:prstGeom>
          <a:noFill/>
          <a:ln>
            <a:noFill/>
          </a:ln>
        </p:spPr>
        <p:txBody>
          <a:bodyPr spcFirstLastPara="1" wrap="square" lIns="121900" tIns="121900" rIns="121900" bIns="121900" anchor="t" anchorCtr="0">
            <a:spAutoFit/>
          </a:bodyPr>
          <a:lstStyle/>
          <a:p>
            <a:pPr algn="ctr"/>
            <a:r>
              <a:rPr lang="en" sz="3000" dirty="0">
                <a:solidFill>
                  <a:schemeClr val="lt1"/>
                </a:solidFill>
              </a:rPr>
              <a:t>No se permiten tomar fotos de los libros de texto. No grabe audio o video antes de preguntarle a su maestro/a.</a:t>
            </a:r>
            <a:r>
              <a:rPr lang="en" sz="3000" dirty="0">
                <a:solidFill>
                  <a:schemeClr val="dk1"/>
                </a:solidFill>
              </a:rPr>
              <a:t> </a:t>
            </a:r>
            <a:endParaRPr sz="3000" dirty="0"/>
          </a:p>
        </p:txBody>
      </p:sp>
      <p:sp>
        <p:nvSpPr>
          <p:cNvPr id="3" name="Rectangle 2">
            <a:extLst>
              <a:ext uri="{FF2B5EF4-FFF2-40B4-BE49-F238E27FC236}">
                <a16:creationId xmlns:a16="http://schemas.microsoft.com/office/drawing/2014/main" id="{89139A4B-3D6D-4EA1-B784-566F7AFA81B6}"/>
              </a:ext>
            </a:extLst>
          </p:cNvPr>
          <p:cNvSpPr/>
          <p:nvPr/>
        </p:nvSpPr>
        <p:spPr>
          <a:xfrm>
            <a:off x="5077434" y="3601258"/>
            <a:ext cx="6096000" cy="1477328"/>
          </a:xfrm>
          <a:prstGeom prst="rect">
            <a:avLst/>
          </a:prstGeom>
        </p:spPr>
        <p:txBody>
          <a:bodyPr>
            <a:spAutoFit/>
          </a:bodyPr>
          <a:lstStyle/>
          <a:p>
            <a:r>
              <a:rPr lang="en-US" dirty="0" err="1">
                <a:solidFill>
                  <a:schemeClr val="bg1"/>
                </a:solidFill>
                <a:latin typeface="Calibri" panose="020F0502020204030204" pitchFamily="34" charset="0"/>
                <a:ea typeface="Calibri" panose="020F0502020204030204" pitchFamily="34" charset="0"/>
              </a:rPr>
              <a:t>Dành</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cho</a:t>
            </a:r>
            <a:r>
              <a:rPr lang="en-US" dirty="0">
                <a:solidFill>
                  <a:schemeClr val="bg1"/>
                </a:solidFill>
                <a:latin typeface="Calibri" panose="020F0502020204030204" pitchFamily="34" charset="0"/>
                <a:ea typeface="Calibri" panose="020F0502020204030204" pitchFamily="34" charset="0"/>
              </a:rPr>
              <a:t> học </a:t>
            </a:r>
            <a:r>
              <a:rPr lang="en-US" dirty="0" err="1">
                <a:solidFill>
                  <a:schemeClr val="bg1"/>
                </a:solidFill>
                <a:latin typeface="Calibri" panose="020F0502020204030204" pitchFamily="34" charset="0"/>
                <a:ea typeface="Calibri" panose="020F0502020204030204" pitchFamily="34" charset="0"/>
              </a:rPr>
              <a:t>viên</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nào</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đang</a:t>
            </a:r>
            <a:r>
              <a:rPr lang="en-US" dirty="0">
                <a:solidFill>
                  <a:schemeClr val="bg1"/>
                </a:solidFill>
                <a:latin typeface="Calibri" panose="020F0502020204030204" pitchFamily="34" charset="0"/>
                <a:ea typeface="Calibri" panose="020F0502020204030204" pitchFamily="34" charset="0"/>
              </a:rPr>
              <a:t> học </a:t>
            </a:r>
            <a:r>
              <a:rPr lang="en-US" dirty="0" err="1">
                <a:solidFill>
                  <a:schemeClr val="bg1"/>
                </a:solidFill>
                <a:latin typeface="Calibri" panose="020F0502020204030204" pitchFamily="34" charset="0"/>
                <a:ea typeface="Calibri" panose="020F0502020204030204" pitchFamily="34" charset="0"/>
              </a:rPr>
              <a:t>tiếng</a:t>
            </a:r>
            <a:r>
              <a:rPr lang="en-US" dirty="0">
                <a:solidFill>
                  <a:schemeClr val="bg1"/>
                </a:solidFill>
                <a:latin typeface="Calibri" panose="020F0502020204030204" pitchFamily="34" charset="0"/>
                <a:ea typeface="Calibri" panose="020F0502020204030204" pitchFamily="34" charset="0"/>
              </a:rPr>
              <a:t> Anh (ESL) </a:t>
            </a:r>
            <a:r>
              <a:rPr lang="en-US" dirty="0" err="1">
                <a:solidFill>
                  <a:schemeClr val="bg1"/>
                </a:solidFill>
                <a:latin typeface="Calibri" panose="020F0502020204030204" pitchFamily="34" charset="0"/>
                <a:ea typeface="Calibri" panose="020F0502020204030204" pitchFamily="34" charset="0"/>
              </a:rPr>
              <a:t>mà</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muốn</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mua</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bộ</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sách</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giáo</a:t>
            </a:r>
            <a:r>
              <a:rPr lang="en-US" dirty="0">
                <a:solidFill>
                  <a:schemeClr val="bg1"/>
                </a:solidFill>
                <a:latin typeface="Calibri" panose="020F0502020204030204" pitchFamily="34" charset="0"/>
                <a:ea typeface="Calibri" panose="020F0502020204030204" pitchFamily="34" charset="0"/>
              </a:rPr>
              <a:t> khoa </a:t>
            </a:r>
            <a:r>
              <a:rPr lang="en-US" dirty="0" err="1">
                <a:solidFill>
                  <a:schemeClr val="bg1"/>
                </a:solidFill>
                <a:latin typeface="Calibri" panose="020F0502020204030204" pitchFamily="34" charset="0"/>
                <a:ea typeface="Calibri" panose="020F0502020204030204" pitchFamily="34" charset="0"/>
              </a:rPr>
              <a:t>và</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sách</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bài</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tập</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để</a:t>
            </a:r>
            <a:r>
              <a:rPr lang="en-US" dirty="0">
                <a:solidFill>
                  <a:schemeClr val="bg1"/>
                </a:solidFill>
                <a:latin typeface="Calibri" panose="020F0502020204030204" pitchFamily="34" charset="0"/>
                <a:ea typeface="Calibri" panose="020F0502020204030204" pitchFamily="34" charset="0"/>
              </a:rPr>
              <a:t> học </a:t>
            </a:r>
            <a:r>
              <a:rPr lang="en-US" dirty="0" err="1">
                <a:solidFill>
                  <a:schemeClr val="bg1"/>
                </a:solidFill>
                <a:latin typeface="Calibri" panose="020F0502020204030204" pitchFamily="34" charset="0"/>
                <a:ea typeface="Calibri" panose="020F0502020204030204" pitchFamily="34" charset="0"/>
              </a:rPr>
              <a:t>tại</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nhà</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giá</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của</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bộ</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sách</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khoảng</a:t>
            </a:r>
            <a:r>
              <a:rPr lang="en-US" dirty="0">
                <a:solidFill>
                  <a:schemeClr val="bg1"/>
                </a:solidFill>
                <a:latin typeface="Calibri" panose="020F0502020204030204" pitchFamily="34" charset="0"/>
                <a:ea typeface="Calibri" panose="020F0502020204030204" pitchFamily="34" charset="0"/>
              </a:rPr>
              <a:t> $45), </a:t>
            </a:r>
            <a:r>
              <a:rPr lang="en-US" dirty="0" err="1">
                <a:solidFill>
                  <a:schemeClr val="bg1"/>
                </a:solidFill>
                <a:latin typeface="Calibri" panose="020F0502020204030204" pitchFamily="34" charset="0"/>
                <a:ea typeface="Calibri" panose="020F0502020204030204" pitchFamily="34" charset="0"/>
              </a:rPr>
              <a:t>quý</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vị</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sẽ</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có</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thể</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viết</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lên</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sách</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của</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quý</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vị</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và</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sử</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dụng</a:t>
            </a:r>
            <a:r>
              <a:rPr lang="en-US" dirty="0">
                <a:solidFill>
                  <a:schemeClr val="bg1"/>
                </a:solidFill>
                <a:latin typeface="Calibri" panose="020F0502020204030204" pitchFamily="34" charset="0"/>
                <a:ea typeface="Calibri" panose="020F0502020204030204" pitchFamily="34" charset="0"/>
              </a:rPr>
              <a:t> ở </a:t>
            </a:r>
            <a:r>
              <a:rPr lang="en-US" dirty="0" err="1">
                <a:solidFill>
                  <a:schemeClr val="bg1"/>
                </a:solidFill>
                <a:latin typeface="Calibri" panose="020F0502020204030204" pitchFamily="34" charset="0"/>
                <a:ea typeface="Calibri" panose="020F0502020204030204" pitchFamily="34" charset="0"/>
              </a:rPr>
              <a:t>nhà</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Nếu</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quý</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vị</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cần</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giúp</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đỡ</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trong</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việc</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đặt</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mua</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sách</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vui</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lòng</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hỏi</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giáo</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viên</a:t>
            </a:r>
            <a:r>
              <a:rPr lang="en-US" dirty="0">
                <a:solidFill>
                  <a:schemeClr val="bg1"/>
                </a:solidFill>
                <a:latin typeface="Calibri" panose="020F0502020204030204" pitchFamily="34" charset="0"/>
                <a:ea typeface="Calibri" panose="020F0502020204030204" pitchFamily="34" charset="0"/>
              </a:rPr>
              <a:t>. </a:t>
            </a:r>
            <a:endParaRPr lang="en-US" sz="1600" dirty="0">
              <a:solidFill>
                <a:schemeClr val="bg1"/>
              </a:solidFill>
              <a:effectLst/>
              <a:latin typeface="Calibri" panose="020F05020202040302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F3803BBE-EE7B-4D16-B5E7-EEF8924BAC8C}"/>
              </a:ext>
            </a:extLst>
          </p:cNvPr>
          <p:cNvSpPr/>
          <p:nvPr/>
        </p:nvSpPr>
        <p:spPr>
          <a:xfrm>
            <a:off x="5077434" y="5241835"/>
            <a:ext cx="6096000" cy="923330"/>
          </a:xfrm>
          <a:prstGeom prst="rect">
            <a:avLst/>
          </a:prstGeom>
        </p:spPr>
        <p:txBody>
          <a:bodyPr>
            <a:spAutoFit/>
          </a:bodyPr>
          <a:lstStyle/>
          <a:p>
            <a:r>
              <a:rPr lang="en-US" dirty="0">
                <a:solidFill>
                  <a:schemeClr val="bg1"/>
                </a:solidFill>
                <a:latin typeface="Calibri" panose="020F0502020204030204" pitchFamily="34" charset="0"/>
                <a:ea typeface="Calibri" panose="020F0502020204030204" pitchFamily="34" charset="0"/>
              </a:rPr>
              <a:t>Para los </a:t>
            </a:r>
            <a:r>
              <a:rPr lang="en-US" dirty="0" err="1">
                <a:solidFill>
                  <a:schemeClr val="bg1"/>
                </a:solidFill>
                <a:latin typeface="Calibri" panose="020F0502020204030204" pitchFamily="34" charset="0"/>
                <a:ea typeface="Calibri" panose="020F0502020204030204" pitchFamily="34" charset="0"/>
              </a:rPr>
              <a:t>estudiantes</a:t>
            </a:r>
            <a:r>
              <a:rPr lang="en-US" dirty="0">
                <a:solidFill>
                  <a:schemeClr val="bg1"/>
                </a:solidFill>
                <a:latin typeface="Calibri" panose="020F0502020204030204" pitchFamily="34" charset="0"/>
                <a:ea typeface="Calibri" panose="020F0502020204030204" pitchFamily="34" charset="0"/>
              </a:rPr>
              <a:t> de ESL, </a:t>
            </a:r>
            <a:r>
              <a:rPr lang="en-US" dirty="0" err="1">
                <a:solidFill>
                  <a:schemeClr val="bg1"/>
                </a:solidFill>
                <a:latin typeface="Calibri" panose="020F0502020204030204" pitchFamily="34" charset="0"/>
                <a:ea typeface="Calibri" panose="020F0502020204030204" pitchFamily="34" charset="0"/>
              </a:rPr>
              <a:t>considere</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comprar</a:t>
            </a:r>
            <a:r>
              <a:rPr lang="en-US" dirty="0">
                <a:solidFill>
                  <a:schemeClr val="bg1"/>
                </a:solidFill>
                <a:latin typeface="Calibri" panose="020F0502020204030204" pitchFamily="34" charset="0"/>
                <a:ea typeface="Calibri" panose="020F0502020204030204" pitchFamily="34" charset="0"/>
              </a:rPr>
              <a:t> un </a:t>
            </a:r>
            <a:r>
              <a:rPr lang="en-US" dirty="0" err="1">
                <a:solidFill>
                  <a:schemeClr val="bg1"/>
                </a:solidFill>
                <a:latin typeface="Calibri" panose="020F0502020204030204" pitchFamily="34" charset="0"/>
                <a:ea typeface="Calibri" panose="020F0502020204030204" pitchFamily="34" charset="0"/>
              </a:rPr>
              <a:t>juego</a:t>
            </a:r>
            <a:r>
              <a:rPr lang="en-US" dirty="0">
                <a:solidFill>
                  <a:schemeClr val="bg1"/>
                </a:solidFill>
                <a:latin typeface="Calibri" panose="020F0502020204030204" pitchFamily="34" charset="0"/>
                <a:ea typeface="Calibri" panose="020F0502020204030204" pitchFamily="34" charset="0"/>
              </a:rPr>
              <a:t> de </a:t>
            </a:r>
            <a:r>
              <a:rPr lang="en-US" dirty="0" err="1">
                <a:solidFill>
                  <a:schemeClr val="bg1"/>
                </a:solidFill>
                <a:latin typeface="Calibri" panose="020F0502020204030204" pitchFamily="34" charset="0"/>
                <a:ea typeface="Calibri" panose="020F0502020204030204" pitchFamily="34" charset="0"/>
              </a:rPr>
              <a:t>libros</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alrededor</a:t>
            </a:r>
            <a:r>
              <a:rPr lang="en-US" dirty="0">
                <a:solidFill>
                  <a:schemeClr val="bg1"/>
                </a:solidFill>
                <a:latin typeface="Calibri" panose="020F0502020204030204" pitchFamily="34" charset="0"/>
                <a:ea typeface="Calibri" panose="020F0502020204030204" pitchFamily="34" charset="0"/>
              </a:rPr>
              <a:t> de $45), ¡</a:t>
            </a:r>
            <a:r>
              <a:rPr lang="en-US" dirty="0" err="1">
                <a:solidFill>
                  <a:schemeClr val="bg1"/>
                </a:solidFill>
                <a:latin typeface="Calibri" panose="020F0502020204030204" pitchFamily="34" charset="0"/>
                <a:ea typeface="Calibri" panose="020F0502020204030204" pitchFamily="34" charset="0"/>
              </a:rPr>
              <a:t>podrá</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escribir</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en</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él</a:t>
            </a:r>
            <a:r>
              <a:rPr lang="en-US" dirty="0">
                <a:solidFill>
                  <a:schemeClr val="bg1"/>
                </a:solidFill>
                <a:latin typeface="Calibri" panose="020F0502020204030204" pitchFamily="34" charset="0"/>
                <a:ea typeface="Calibri" panose="020F0502020204030204" pitchFamily="34" charset="0"/>
              </a:rPr>
              <a:t> y </a:t>
            </a:r>
            <a:r>
              <a:rPr lang="en-US" dirty="0" err="1">
                <a:solidFill>
                  <a:schemeClr val="bg1"/>
                </a:solidFill>
                <a:latin typeface="Calibri" panose="020F0502020204030204" pitchFamily="34" charset="0"/>
                <a:ea typeface="Calibri" panose="020F0502020204030204" pitchFamily="34" charset="0"/>
              </a:rPr>
              <a:t>usarlo</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en</a:t>
            </a:r>
            <a:r>
              <a:rPr lang="en-US" dirty="0">
                <a:solidFill>
                  <a:schemeClr val="bg1"/>
                </a:solidFill>
                <a:latin typeface="Calibri" panose="020F0502020204030204" pitchFamily="34" charset="0"/>
                <a:ea typeface="Calibri" panose="020F0502020204030204" pitchFamily="34" charset="0"/>
              </a:rPr>
              <a:t> casa! Si </a:t>
            </a:r>
            <a:r>
              <a:rPr lang="en-US" dirty="0" err="1">
                <a:solidFill>
                  <a:schemeClr val="bg1"/>
                </a:solidFill>
                <a:latin typeface="Calibri" panose="020F0502020204030204" pitchFamily="34" charset="0"/>
                <a:ea typeface="Calibri" panose="020F0502020204030204" pitchFamily="34" charset="0"/>
              </a:rPr>
              <a:t>necesita</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ayuda</a:t>
            </a:r>
            <a:r>
              <a:rPr lang="en-US" dirty="0">
                <a:solidFill>
                  <a:schemeClr val="bg1"/>
                </a:solidFill>
                <a:latin typeface="Calibri" panose="020F0502020204030204" pitchFamily="34" charset="0"/>
                <a:ea typeface="Calibri" panose="020F0502020204030204" pitchFamily="34" charset="0"/>
              </a:rPr>
              <a:t> para </a:t>
            </a:r>
            <a:r>
              <a:rPr lang="en-US" dirty="0" err="1">
                <a:solidFill>
                  <a:schemeClr val="bg1"/>
                </a:solidFill>
                <a:latin typeface="Calibri" panose="020F0502020204030204" pitchFamily="34" charset="0"/>
                <a:ea typeface="Calibri" panose="020F0502020204030204" pitchFamily="34" charset="0"/>
              </a:rPr>
              <a:t>comprar</a:t>
            </a:r>
            <a:r>
              <a:rPr lang="en-US" dirty="0">
                <a:solidFill>
                  <a:schemeClr val="bg1"/>
                </a:solidFill>
                <a:latin typeface="Calibri" panose="020F0502020204030204" pitchFamily="34" charset="0"/>
                <a:ea typeface="Calibri" panose="020F0502020204030204" pitchFamily="34" charset="0"/>
              </a:rPr>
              <a:t> el </a:t>
            </a:r>
            <a:r>
              <a:rPr lang="en-US" dirty="0" err="1">
                <a:solidFill>
                  <a:schemeClr val="bg1"/>
                </a:solidFill>
                <a:latin typeface="Calibri" panose="020F0502020204030204" pitchFamily="34" charset="0"/>
                <a:ea typeface="Calibri" panose="020F0502020204030204" pitchFamily="34" charset="0"/>
              </a:rPr>
              <a:t>libro</a:t>
            </a:r>
            <a:r>
              <a:rPr lang="en-US" dirty="0">
                <a:solidFill>
                  <a:schemeClr val="bg1"/>
                </a:solidFill>
                <a:latin typeface="Calibri" panose="020F0502020204030204" pitchFamily="34" charset="0"/>
                <a:ea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rPr>
              <a:t>hable</a:t>
            </a:r>
            <a:r>
              <a:rPr lang="en-US" dirty="0">
                <a:solidFill>
                  <a:schemeClr val="bg1"/>
                </a:solidFill>
                <a:latin typeface="Calibri" panose="020F0502020204030204" pitchFamily="34" charset="0"/>
                <a:ea typeface="Calibri" panose="020F0502020204030204" pitchFamily="34" charset="0"/>
              </a:rPr>
              <a:t> con el maestro.</a:t>
            </a:r>
            <a:endParaRPr lang="en-US" sz="1600" dirty="0">
              <a:solidFill>
                <a:schemeClr val="bg1"/>
              </a:solidFill>
              <a:effectLst/>
              <a:latin typeface="Calibri" panose="020F0502020204030204" pitchFamily="34" charset="0"/>
              <a:ea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3783CF1E-A233-46FA-85E9-64F3AF72F8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3314933"/>
      </p:ext>
    </p:extLst>
  </p:cSld>
  <p:clrMapOvr>
    <a:masterClrMapping/>
  </p:clrMapOvr>
  <mc:AlternateContent xmlns:mc="http://schemas.openxmlformats.org/markup-compatibility/2006" xmlns:p14="http://schemas.microsoft.com/office/powerpoint/2010/main">
    <mc:Choice Requires="p14">
      <p:transition spd="slow" p14:dur="2000" advTm="40096"/>
    </mc:Choice>
    <mc:Fallback xmlns="">
      <p:transition spd="slow" advTm="4009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0"/>
          <p:cNvSpPr txBox="1">
            <a:spLocks noGrp="1"/>
          </p:cNvSpPr>
          <p:nvPr>
            <p:ph type="ctrTitle"/>
          </p:nvPr>
        </p:nvSpPr>
        <p:spPr>
          <a:xfrm>
            <a:off x="168965" y="279703"/>
            <a:ext cx="11607435" cy="2736800"/>
          </a:xfrm>
          <a:prstGeom prst="rect">
            <a:avLst/>
          </a:prstGeom>
        </p:spPr>
        <p:txBody>
          <a:bodyPr spcFirstLastPara="1" wrap="square" lIns="121900" tIns="121900" rIns="121900" bIns="121900" rtlCol="0" anchor="t" anchorCtr="0">
            <a:noAutofit/>
          </a:bodyPr>
          <a:lstStyle/>
          <a:p>
            <a:r>
              <a:rPr lang="en-US" sz="2300" dirty="0">
                <a:solidFill>
                  <a:schemeClr val="accent2"/>
                </a:solidFill>
              </a:rPr>
              <a:t>Please use our website for student resources including the student links for Ventures or Burlington English. You will improve your skills much faster if you can practice at home.</a:t>
            </a:r>
            <a:br>
              <a:rPr lang="en-US" sz="2300" dirty="0">
                <a:solidFill>
                  <a:schemeClr val="accent2"/>
                </a:solidFill>
              </a:rPr>
            </a:br>
            <a:br>
              <a:rPr lang="en-US" sz="2300" dirty="0">
                <a:solidFill>
                  <a:schemeClr val="accent2"/>
                </a:solidFill>
              </a:rPr>
            </a:br>
            <a:r>
              <a:rPr lang="es-ES" sz="2300" dirty="0"/>
              <a:t>Por favor utiliza nuestro sitio web para obtener recursos para estudiantes, incluidos los enlaces para estudiantes de Ventures o Burlington English. Mejorarás tus habilidades mucho más rápido si puedes practicar en la casa.</a:t>
            </a:r>
            <a:br>
              <a:rPr lang="en-US" sz="2300" dirty="0"/>
            </a:br>
            <a:endParaRPr sz="2300" dirty="0">
              <a:solidFill>
                <a:schemeClr val="lt1"/>
              </a:solidFill>
            </a:endParaRPr>
          </a:p>
        </p:txBody>
      </p:sp>
      <p:sp>
        <p:nvSpPr>
          <p:cNvPr id="209" name="Google Shape;209;p30"/>
          <p:cNvSpPr txBox="1"/>
          <p:nvPr/>
        </p:nvSpPr>
        <p:spPr>
          <a:xfrm>
            <a:off x="598415" y="2431747"/>
            <a:ext cx="10939200" cy="1661953"/>
          </a:xfrm>
          <a:prstGeom prst="rect">
            <a:avLst/>
          </a:prstGeom>
          <a:noFill/>
          <a:ln>
            <a:noFill/>
          </a:ln>
        </p:spPr>
        <p:txBody>
          <a:bodyPr spcFirstLastPara="1" wrap="square" lIns="121900" tIns="121900" rIns="121900" bIns="121900" anchor="t" anchorCtr="0">
            <a:spAutoFit/>
          </a:bodyPr>
          <a:lstStyle/>
          <a:p>
            <a:pPr algn="ctr"/>
            <a:r>
              <a:rPr lang="en-US" sz="2300" b="1" dirty="0" err="1">
                <a:solidFill>
                  <a:schemeClr val="bg1"/>
                </a:solidFill>
                <a:latin typeface="Luckiest Guy" panose="02000506000000020004"/>
              </a:rPr>
              <a:t>Vui</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lòng</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sử</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dụng</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trang</a:t>
            </a:r>
            <a:r>
              <a:rPr lang="en-US" sz="2300" b="1" dirty="0">
                <a:solidFill>
                  <a:schemeClr val="bg1"/>
                </a:solidFill>
                <a:latin typeface="Luckiest Guy" panose="02000506000000020004"/>
              </a:rPr>
              <a:t> web </a:t>
            </a:r>
            <a:r>
              <a:rPr lang="en-US" sz="2300" b="1" dirty="0" err="1">
                <a:solidFill>
                  <a:schemeClr val="bg1"/>
                </a:solidFill>
                <a:latin typeface="Luckiest Guy" panose="02000506000000020004"/>
              </a:rPr>
              <a:t>của</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chúng</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tôi</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để</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tìm</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tài</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nguyên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dành</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cho</a:t>
            </a:r>
            <a:r>
              <a:rPr lang="en-US" sz="2300" b="1" dirty="0">
                <a:solidFill>
                  <a:schemeClr val="bg1"/>
                </a:solidFill>
                <a:latin typeface="Luckiest Guy" panose="02000506000000020004"/>
              </a:rPr>
              <a:t> học </a:t>
            </a:r>
            <a:r>
              <a:rPr lang="en-US" sz="2300" b="1" dirty="0" err="1">
                <a:solidFill>
                  <a:schemeClr val="bg1"/>
                </a:solidFill>
                <a:latin typeface="Luckiest Guy" panose="02000506000000020004"/>
              </a:rPr>
              <a:t>viên</a:t>
            </a:r>
            <a:r>
              <a:rPr lang="en-US" sz="2300" b="1" dirty="0">
                <a:solidFill>
                  <a:schemeClr val="bg1"/>
                </a:solidFill>
                <a:latin typeface="Luckiest Guy" panose="02000506000000020004"/>
              </a:rPr>
              <a:t>, bao </a:t>
            </a:r>
            <a:r>
              <a:rPr lang="en-US" sz="2300" b="1" dirty="0" err="1">
                <a:solidFill>
                  <a:schemeClr val="bg1"/>
                </a:solidFill>
                <a:latin typeface="Luckiest Guy" panose="02000506000000020004"/>
              </a:rPr>
              <a:t>gồm</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cả</a:t>
            </a:r>
            <a:r>
              <a:rPr lang="en-US" sz="2300" b="1" dirty="0">
                <a:solidFill>
                  <a:schemeClr val="bg1"/>
                </a:solidFill>
                <a:latin typeface="Luckiest Guy" panose="02000506000000020004"/>
              </a:rPr>
              <a:t> link </a:t>
            </a:r>
            <a:r>
              <a:rPr lang="en-US" sz="2300" b="1" dirty="0" err="1">
                <a:solidFill>
                  <a:schemeClr val="bg1"/>
                </a:solidFill>
                <a:latin typeface="Luckiest Guy" panose="02000506000000020004"/>
              </a:rPr>
              <a:t>cho</a:t>
            </a:r>
            <a:r>
              <a:rPr lang="en-US" sz="2300" b="1" dirty="0">
                <a:solidFill>
                  <a:schemeClr val="bg1"/>
                </a:solidFill>
                <a:latin typeface="Luckiest Guy" panose="02000506000000020004"/>
              </a:rPr>
              <a:t> học </a:t>
            </a:r>
            <a:r>
              <a:rPr lang="en-US" sz="2300" b="1" dirty="0" err="1">
                <a:solidFill>
                  <a:schemeClr val="bg1"/>
                </a:solidFill>
                <a:latin typeface="Luckiest Guy" panose="02000506000000020004"/>
              </a:rPr>
              <a:t>viên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của</a:t>
            </a:r>
            <a:r>
              <a:rPr lang="en-US" sz="2300" b="1" dirty="0">
                <a:solidFill>
                  <a:schemeClr val="bg1"/>
                </a:solidFill>
                <a:latin typeface="Luckiest Guy" panose="02000506000000020004"/>
              </a:rPr>
              <a:t> Ventures </a:t>
            </a:r>
            <a:r>
              <a:rPr lang="en-US" sz="2300" b="1" dirty="0" err="1">
                <a:solidFill>
                  <a:schemeClr val="bg1"/>
                </a:solidFill>
                <a:latin typeface="Luckiest Guy" panose="02000506000000020004"/>
              </a:rPr>
              <a:t>hoặc</a:t>
            </a:r>
            <a:r>
              <a:rPr lang="en-US" sz="2300" b="1" dirty="0">
                <a:solidFill>
                  <a:schemeClr val="bg1"/>
                </a:solidFill>
                <a:latin typeface="Luckiest Guy" panose="02000506000000020004"/>
              </a:rPr>
              <a:t> Burlington English. </a:t>
            </a:r>
            <a:r>
              <a:rPr lang="en-US" sz="2300" b="1" dirty="0" err="1">
                <a:solidFill>
                  <a:schemeClr val="bg1"/>
                </a:solidFill>
                <a:latin typeface="Luckiest Guy" panose="02000506000000020004"/>
              </a:rPr>
              <a:t>Bạn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sẽ</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cải</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thiện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kỹ</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năng</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của</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mình</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nhanh</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hơn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nhiều</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nếu</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bạn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có</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thể</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luyện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tập</a:t>
            </a:r>
            <a:r>
              <a:rPr lang="en-US" sz="2300" b="1" dirty="0">
                <a:solidFill>
                  <a:schemeClr val="bg1"/>
                </a:solidFill>
                <a:latin typeface="Luckiest Guy" panose="02000506000000020004"/>
              </a:rPr>
              <a:t> ở </a:t>
            </a:r>
            <a:r>
              <a:rPr lang="en-US" sz="2300" b="1" dirty="0" err="1">
                <a:solidFill>
                  <a:schemeClr val="bg1"/>
                </a:solidFill>
                <a:latin typeface="Luckiest Guy" panose="02000506000000020004"/>
              </a:rPr>
              <a:t>nhà</a:t>
            </a:r>
            <a:r>
              <a:rPr lang="en-US" sz="2300" b="1" dirty="0">
                <a:solidFill>
                  <a:schemeClr val="bg1"/>
                </a:solidFill>
                <a:latin typeface="Luckiest Guy" panose="02000506000000020004"/>
              </a:rPr>
              <a:t>.</a:t>
            </a:r>
          </a:p>
          <a:p>
            <a:pPr algn="ctr"/>
            <a:endParaRPr sz="2300" b="1" dirty="0">
              <a:solidFill>
                <a:schemeClr val="bg1"/>
              </a:solidFill>
              <a:latin typeface="Luckiest Guy" panose="02000506000000020004"/>
            </a:endParaRPr>
          </a:p>
        </p:txBody>
      </p:sp>
      <p:pic>
        <p:nvPicPr>
          <p:cNvPr id="2" name="Picture 1">
            <a:hlinkClick r:id="rId5"/>
            <a:extLst>
              <a:ext uri="{FF2B5EF4-FFF2-40B4-BE49-F238E27FC236}">
                <a16:creationId xmlns:a16="http://schemas.microsoft.com/office/drawing/2014/main" id="{452A03F6-20B9-4C6C-A596-F8068685CA46}"/>
              </a:ext>
            </a:extLst>
          </p:cNvPr>
          <p:cNvPicPr>
            <a:picLocks noChangeAspect="1"/>
          </p:cNvPicPr>
          <p:nvPr/>
        </p:nvPicPr>
        <p:blipFill>
          <a:blip r:embed="rId6"/>
          <a:stretch>
            <a:fillRect/>
          </a:stretch>
        </p:blipFill>
        <p:spPr>
          <a:xfrm>
            <a:off x="3796748" y="3746837"/>
            <a:ext cx="3136581" cy="3037568"/>
          </a:xfrm>
          <a:prstGeom prst="rect">
            <a:avLst/>
          </a:prstGeom>
        </p:spPr>
      </p:pic>
      <p:pic>
        <p:nvPicPr>
          <p:cNvPr id="3" name="Audio 2">
            <a:hlinkClick r:id="" action="ppaction://media"/>
            <a:extLst>
              <a:ext uri="{FF2B5EF4-FFF2-40B4-BE49-F238E27FC236}">
                <a16:creationId xmlns:a16="http://schemas.microsoft.com/office/drawing/2014/main" id="{4363BCE5-E3D6-4BBE-903F-51C146D1E5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85042411"/>
      </p:ext>
    </p:extLst>
  </p:cSld>
  <p:clrMapOvr>
    <a:masterClrMapping/>
  </p:clrMapOvr>
  <mc:AlternateContent xmlns:mc="http://schemas.openxmlformats.org/markup-compatibility/2006" xmlns:p14="http://schemas.microsoft.com/office/powerpoint/2010/main">
    <mc:Choice Requires="p14">
      <p:transition spd="slow" p14:dur="2000" advTm="32304"/>
    </mc:Choice>
    <mc:Fallback xmlns="">
      <p:transition spd="slow" advTm="3230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isNarration="1">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ctrTitle"/>
          </p:nvPr>
        </p:nvSpPr>
        <p:spPr>
          <a:xfrm>
            <a:off x="628000" y="340584"/>
            <a:ext cx="11360800" cy="2736800"/>
          </a:xfrm>
          <a:prstGeom prst="rect">
            <a:avLst/>
          </a:prstGeom>
        </p:spPr>
        <p:txBody>
          <a:bodyPr spcFirstLastPara="1" wrap="square" lIns="121900" tIns="121900" rIns="121900" bIns="121900" rtlCol="0" anchor="t" anchorCtr="0">
            <a:noAutofit/>
          </a:bodyPr>
          <a:lstStyle/>
          <a:p>
            <a:pPr>
              <a:spcBef>
                <a:spcPts val="0"/>
              </a:spcBef>
              <a:buSzPts val="990"/>
            </a:pPr>
            <a:r>
              <a:rPr lang="en" sz="3867" dirty="0">
                <a:solidFill>
                  <a:schemeClr val="accent2"/>
                </a:solidFill>
              </a:rPr>
              <a:t>No smoking or vaping at any school in Garden Grove Unified School District including the parking lots.</a:t>
            </a:r>
            <a:endParaRPr sz="3867" dirty="0">
              <a:solidFill>
                <a:schemeClr val="accent2"/>
              </a:solidFill>
            </a:endParaRPr>
          </a:p>
          <a:p>
            <a:pPr>
              <a:spcBef>
                <a:spcPts val="0"/>
              </a:spcBef>
              <a:buSzPts val="990"/>
            </a:pPr>
            <a:endParaRPr sz="2000" dirty="0">
              <a:solidFill>
                <a:schemeClr val="lt1"/>
              </a:solidFill>
            </a:endParaRPr>
          </a:p>
          <a:p>
            <a:pPr>
              <a:spcBef>
                <a:spcPts val="0"/>
              </a:spcBef>
              <a:buSzPts val="990"/>
            </a:pPr>
            <a:r>
              <a:rPr lang="en" sz="3867" dirty="0">
                <a:solidFill>
                  <a:schemeClr val="lt1"/>
                </a:solidFill>
              </a:rPr>
              <a:t>Không được phép hút thuốc lá hoặc thuốc lá điện tử trong bất kì ngôi trường nào của Khu Học Chính Garden Grove bao gồm khu vực đậu xe.</a:t>
            </a:r>
            <a:endParaRPr sz="3867" dirty="0">
              <a:solidFill>
                <a:schemeClr val="lt1"/>
              </a:solidFill>
            </a:endParaRPr>
          </a:p>
          <a:p>
            <a:pPr>
              <a:spcBef>
                <a:spcPts val="0"/>
              </a:spcBef>
              <a:buSzPts val="990"/>
            </a:pPr>
            <a:endParaRPr sz="2000" dirty="0">
              <a:solidFill>
                <a:schemeClr val="lt1"/>
              </a:solidFill>
            </a:endParaRPr>
          </a:p>
          <a:p>
            <a:pPr>
              <a:spcBef>
                <a:spcPts val="0"/>
              </a:spcBef>
              <a:buClr>
                <a:schemeClr val="dk1"/>
              </a:buClr>
              <a:buSzPts val="990"/>
            </a:pPr>
            <a:r>
              <a:rPr lang="en" sz="3867" dirty="0">
                <a:solidFill>
                  <a:schemeClr val="lt1"/>
                </a:solidFill>
              </a:rPr>
              <a:t>No fumar ni vapear en Lincoln Education Center incluyendo </a:t>
            </a:r>
            <a:r>
              <a:rPr lang="en-US" sz="3867" dirty="0" err="1">
                <a:solidFill>
                  <a:schemeClr val="lt1"/>
                </a:solidFill>
              </a:rPr>
              <a:t>en</a:t>
            </a:r>
            <a:r>
              <a:rPr lang="en" sz="3867" dirty="0">
                <a:solidFill>
                  <a:schemeClr val="lt1"/>
                </a:solidFill>
              </a:rPr>
              <a:t> los estacionamientos. </a:t>
            </a:r>
            <a:endParaRPr sz="3867" dirty="0">
              <a:solidFill>
                <a:schemeClr val="lt1"/>
              </a:solidFill>
            </a:endParaRPr>
          </a:p>
          <a:p>
            <a:pPr>
              <a:spcBef>
                <a:spcPts val="0"/>
              </a:spcBef>
              <a:buSzPts val="990"/>
            </a:pPr>
            <a:r>
              <a:rPr lang="en" sz="4000" dirty="0">
                <a:solidFill>
                  <a:schemeClr val="lt1"/>
                </a:solidFill>
              </a:rPr>
              <a:t> </a:t>
            </a:r>
            <a:endParaRPr sz="4000" dirty="0">
              <a:solidFill>
                <a:schemeClr val="lt1"/>
              </a:solidFill>
            </a:endParaRPr>
          </a:p>
        </p:txBody>
      </p:sp>
      <p:pic>
        <p:nvPicPr>
          <p:cNvPr id="200" name="Google Shape;200;p29"/>
          <p:cNvPicPr preferRelativeResize="0"/>
          <p:nvPr/>
        </p:nvPicPr>
        <p:blipFill>
          <a:blip r:embed="rId3">
            <a:alphaModFix/>
          </a:blip>
          <a:stretch>
            <a:fillRect/>
          </a:stretch>
        </p:blipFill>
        <p:spPr>
          <a:xfrm>
            <a:off x="1514867" y="4973300"/>
            <a:ext cx="1791099" cy="1791099"/>
          </a:xfrm>
          <a:prstGeom prst="rect">
            <a:avLst/>
          </a:prstGeom>
          <a:noFill/>
          <a:ln>
            <a:noFill/>
          </a:ln>
        </p:spPr>
      </p:pic>
      <p:pic>
        <p:nvPicPr>
          <p:cNvPr id="201" name="Google Shape;201;p29"/>
          <p:cNvPicPr preferRelativeResize="0"/>
          <p:nvPr/>
        </p:nvPicPr>
        <p:blipFill>
          <a:blip r:embed="rId4">
            <a:alphaModFix/>
          </a:blip>
          <a:stretch>
            <a:fillRect/>
          </a:stretch>
        </p:blipFill>
        <p:spPr>
          <a:xfrm>
            <a:off x="8487133" y="4581167"/>
            <a:ext cx="1289467" cy="2183232"/>
          </a:xfrm>
          <a:prstGeom prst="rect">
            <a:avLst/>
          </a:prstGeom>
          <a:noFill/>
          <a:ln>
            <a:noFill/>
          </a:ln>
        </p:spPr>
      </p:pic>
      <p:sp>
        <p:nvSpPr>
          <p:cNvPr id="202" name="Google Shape;202;p29"/>
          <p:cNvSpPr/>
          <p:nvPr/>
        </p:nvSpPr>
        <p:spPr>
          <a:xfrm>
            <a:off x="6935733" y="5106400"/>
            <a:ext cx="1491200" cy="1488000"/>
          </a:xfrm>
          <a:prstGeom prst="noSmoking">
            <a:avLst>
              <a:gd name="adj" fmla="val 18750"/>
            </a:avLst>
          </a:prstGeom>
          <a:solidFill>
            <a:srgbClr val="FF0000"/>
          </a:solidFill>
          <a:ln>
            <a:noFill/>
          </a:ln>
        </p:spPr>
        <p:txBody>
          <a:bodyPr spcFirstLastPara="1" wrap="square" lIns="121900" tIns="121900" rIns="121900" bIns="121900" anchor="ctr" anchorCtr="0">
            <a:noAutofit/>
          </a:bodyPr>
          <a:lstStyle/>
          <a:p>
            <a:endParaRPr sz="2400"/>
          </a:p>
        </p:txBody>
      </p:sp>
    </p:spTree>
  </p:cSld>
  <p:clrMapOvr>
    <a:masterClrMapping/>
  </p:clrMapOvr>
  <mc:AlternateContent xmlns:mc="http://schemas.openxmlformats.org/markup-compatibility/2006" xmlns:p14="http://schemas.microsoft.com/office/powerpoint/2010/main">
    <mc:Choice Requires="p14">
      <p:transition spd="slow" p14:dur="2000" advTm="21923"/>
    </mc:Choice>
    <mc:Fallback xmlns="">
      <p:transition spd="slow" advTm="2192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ctrTitle"/>
          </p:nvPr>
        </p:nvSpPr>
        <p:spPr>
          <a:xfrm>
            <a:off x="494900" y="123083"/>
            <a:ext cx="11360800" cy="2736800"/>
          </a:xfrm>
          <a:prstGeom prst="rect">
            <a:avLst/>
          </a:prstGeom>
        </p:spPr>
        <p:txBody>
          <a:bodyPr spcFirstLastPara="1" wrap="square" lIns="121900" tIns="121900" rIns="121900" bIns="121900" rtlCol="0" anchor="t" anchorCtr="0">
            <a:noAutofit/>
          </a:bodyPr>
          <a:lstStyle/>
          <a:p>
            <a:pPr>
              <a:spcBef>
                <a:spcPts val="0"/>
              </a:spcBef>
              <a:buSzPts val="990"/>
            </a:pPr>
            <a:r>
              <a:rPr lang="en" sz="2933" dirty="0">
                <a:solidFill>
                  <a:schemeClr val="accent4"/>
                </a:solidFill>
              </a:rPr>
              <a:t>If you have any of these symptoms, please stay home and rest:</a:t>
            </a:r>
            <a:endParaRPr sz="2933" dirty="0">
              <a:solidFill>
                <a:schemeClr val="accent4"/>
              </a:solidFill>
            </a:endParaRPr>
          </a:p>
          <a:p>
            <a:pPr>
              <a:spcBef>
                <a:spcPts val="0"/>
              </a:spcBef>
              <a:buSzPts val="990"/>
            </a:pPr>
            <a:endParaRPr sz="1600" dirty="0">
              <a:solidFill>
                <a:schemeClr val="lt1"/>
              </a:solidFill>
            </a:endParaRPr>
          </a:p>
          <a:p>
            <a:pPr>
              <a:spcBef>
                <a:spcPts val="0"/>
              </a:spcBef>
              <a:buSzPts val="990"/>
            </a:pPr>
            <a:r>
              <a:rPr lang="en" sz="2933" dirty="0">
                <a:solidFill>
                  <a:schemeClr val="lt1"/>
                </a:solidFill>
              </a:rPr>
              <a:t>Nếu quý vị có bất kì những triệu chứng sau, xin hãy ở nhà nghỉ ngơi:</a:t>
            </a:r>
            <a:endParaRPr sz="2933" dirty="0">
              <a:solidFill>
                <a:schemeClr val="lt1"/>
              </a:solidFill>
            </a:endParaRPr>
          </a:p>
          <a:p>
            <a:pPr>
              <a:spcBef>
                <a:spcPts val="0"/>
              </a:spcBef>
              <a:buSzPts val="990"/>
            </a:pPr>
            <a:endParaRPr sz="1067" dirty="0">
              <a:solidFill>
                <a:schemeClr val="lt1"/>
              </a:solidFill>
            </a:endParaRPr>
          </a:p>
          <a:p>
            <a:pPr>
              <a:spcBef>
                <a:spcPts val="0"/>
              </a:spcBef>
              <a:buSzPts val="990"/>
            </a:pPr>
            <a:r>
              <a:rPr lang="en" sz="2933" dirty="0">
                <a:solidFill>
                  <a:schemeClr val="lt1"/>
                </a:solidFill>
              </a:rPr>
              <a:t>Si tiene alguno de estos síntomas, quédese en casa a descansar:</a:t>
            </a:r>
            <a:endParaRPr sz="2933" dirty="0">
              <a:solidFill>
                <a:schemeClr val="lt1"/>
              </a:solidFill>
            </a:endParaRPr>
          </a:p>
        </p:txBody>
      </p:sp>
      <p:sp>
        <p:nvSpPr>
          <p:cNvPr id="185" name="Google Shape;185;p27"/>
          <p:cNvSpPr txBox="1"/>
          <p:nvPr/>
        </p:nvSpPr>
        <p:spPr>
          <a:xfrm>
            <a:off x="336300" y="1894977"/>
            <a:ext cx="3683200" cy="4533829"/>
          </a:xfrm>
          <a:prstGeom prst="rect">
            <a:avLst/>
          </a:prstGeom>
          <a:noFill/>
          <a:ln>
            <a:noFill/>
          </a:ln>
        </p:spPr>
        <p:txBody>
          <a:bodyPr spcFirstLastPara="1" wrap="square" lIns="121900" tIns="121900" rIns="121900" bIns="121900" anchor="t" anchorCtr="0">
            <a:spAutoFit/>
          </a:bodyPr>
          <a:lstStyle/>
          <a:p>
            <a:pPr marL="609585" indent="-465655">
              <a:buClr>
                <a:schemeClr val="lt1"/>
              </a:buClr>
              <a:buSzPts val="1900"/>
              <a:buChar char="●"/>
            </a:pPr>
            <a:r>
              <a:rPr lang="en" sz="2533" dirty="0">
                <a:solidFill>
                  <a:schemeClr val="lt1"/>
                </a:solidFill>
              </a:rPr>
              <a:t>Fever over 100° F</a:t>
            </a:r>
            <a:endParaRPr sz="2533" dirty="0">
              <a:solidFill>
                <a:schemeClr val="lt1"/>
              </a:solidFill>
            </a:endParaRPr>
          </a:p>
          <a:p>
            <a:pPr marL="609585" indent="-465655">
              <a:buClr>
                <a:schemeClr val="lt1"/>
              </a:buClr>
              <a:buSzPts val="1900"/>
              <a:buChar char="●"/>
            </a:pPr>
            <a:r>
              <a:rPr lang="en" sz="2533" dirty="0">
                <a:solidFill>
                  <a:schemeClr val="lt1"/>
                </a:solidFill>
              </a:rPr>
              <a:t>Unexplained headache</a:t>
            </a:r>
            <a:endParaRPr sz="2533" dirty="0">
              <a:solidFill>
                <a:schemeClr val="lt1"/>
              </a:solidFill>
            </a:endParaRPr>
          </a:p>
          <a:p>
            <a:pPr marL="609585" indent="-465655">
              <a:buClr>
                <a:schemeClr val="lt1"/>
              </a:buClr>
              <a:buSzPts val="1900"/>
              <a:buChar char="●"/>
            </a:pPr>
            <a:r>
              <a:rPr lang="en" sz="2533" dirty="0">
                <a:solidFill>
                  <a:schemeClr val="lt1"/>
                </a:solidFill>
              </a:rPr>
              <a:t>Sore throat</a:t>
            </a:r>
            <a:endParaRPr sz="2533" dirty="0">
              <a:solidFill>
                <a:schemeClr val="lt1"/>
              </a:solidFill>
            </a:endParaRPr>
          </a:p>
          <a:p>
            <a:pPr marL="609585" indent="-465655">
              <a:buClr>
                <a:schemeClr val="lt1"/>
              </a:buClr>
              <a:buSzPts val="1900"/>
              <a:buChar char="●"/>
            </a:pPr>
            <a:r>
              <a:rPr lang="en" sz="2533" dirty="0">
                <a:solidFill>
                  <a:schemeClr val="lt1"/>
                </a:solidFill>
              </a:rPr>
              <a:t>Shortness of breath </a:t>
            </a:r>
            <a:endParaRPr sz="2533" dirty="0">
              <a:solidFill>
                <a:schemeClr val="lt1"/>
              </a:solidFill>
            </a:endParaRPr>
          </a:p>
          <a:p>
            <a:pPr marL="609585" indent="-465655">
              <a:buClr>
                <a:schemeClr val="lt1"/>
              </a:buClr>
              <a:buSzPts val="1900"/>
              <a:buChar char="●"/>
            </a:pPr>
            <a:r>
              <a:rPr lang="en" sz="2533" dirty="0">
                <a:solidFill>
                  <a:schemeClr val="lt1"/>
                </a:solidFill>
              </a:rPr>
              <a:t>Chills </a:t>
            </a:r>
            <a:endParaRPr sz="2533" dirty="0">
              <a:solidFill>
                <a:schemeClr val="lt1"/>
              </a:solidFill>
            </a:endParaRPr>
          </a:p>
          <a:p>
            <a:pPr marL="609585" indent="-465655">
              <a:buClr>
                <a:schemeClr val="lt1"/>
              </a:buClr>
              <a:buSzPts val="1900"/>
              <a:buChar char="●"/>
            </a:pPr>
            <a:r>
              <a:rPr lang="en" sz="2533" dirty="0">
                <a:solidFill>
                  <a:schemeClr val="lt1"/>
                </a:solidFill>
              </a:rPr>
              <a:t>Loss of taste and smell </a:t>
            </a:r>
            <a:endParaRPr sz="2533" dirty="0">
              <a:solidFill>
                <a:schemeClr val="lt1"/>
              </a:solidFill>
            </a:endParaRPr>
          </a:p>
          <a:p>
            <a:pPr marL="609585" indent="-465655">
              <a:buClr>
                <a:schemeClr val="lt1"/>
              </a:buClr>
              <a:buSzPts val="1900"/>
              <a:buChar char="●"/>
            </a:pPr>
            <a:r>
              <a:rPr lang="en" sz="2533" dirty="0">
                <a:solidFill>
                  <a:schemeClr val="lt1"/>
                </a:solidFill>
              </a:rPr>
              <a:t>Nausea</a:t>
            </a:r>
            <a:endParaRPr sz="2533" dirty="0">
              <a:solidFill>
                <a:schemeClr val="lt1"/>
              </a:solidFill>
            </a:endParaRPr>
          </a:p>
          <a:p>
            <a:pPr marL="609585" indent="-465655">
              <a:buClr>
                <a:schemeClr val="lt1"/>
              </a:buClr>
              <a:buSzPts val="1900"/>
              <a:buChar char="●"/>
            </a:pPr>
            <a:r>
              <a:rPr lang="en" sz="2533" dirty="0">
                <a:solidFill>
                  <a:schemeClr val="lt1"/>
                </a:solidFill>
              </a:rPr>
              <a:t>Vomiting</a:t>
            </a:r>
            <a:endParaRPr sz="2533" dirty="0">
              <a:solidFill>
                <a:schemeClr val="lt1"/>
              </a:solidFill>
            </a:endParaRPr>
          </a:p>
          <a:p>
            <a:pPr marL="609585" indent="-465655">
              <a:buClr>
                <a:schemeClr val="lt1"/>
              </a:buClr>
              <a:buSzPts val="1900"/>
              <a:buChar char="●"/>
            </a:pPr>
            <a:r>
              <a:rPr lang="en" sz="2533" dirty="0">
                <a:solidFill>
                  <a:schemeClr val="lt1"/>
                </a:solidFill>
              </a:rPr>
              <a:t>Diarrhea</a:t>
            </a:r>
            <a:endParaRPr sz="2533" dirty="0">
              <a:solidFill>
                <a:schemeClr val="lt1"/>
              </a:solidFill>
            </a:endParaRPr>
          </a:p>
        </p:txBody>
      </p:sp>
      <p:sp>
        <p:nvSpPr>
          <p:cNvPr id="186" name="Google Shape;186;p27"/>
          <p:cNvSpPr txBox="1"/>
          <p:nvPr/>
        </p:nvSpPr>
        <p:spPr>
          <a:xfrm>
            <a:off x="7999733" y="1822809"/>
            <a:ext cx="4111600" cy="4678163"/>
          </a:xfrm>
          <a:prstGeom prst="rect">
            <a:avLst/>
          </a:prstGeom>
          <a:noFill/>
          <a:ln>
            <a:noFill/>
          </a:ln>
        </p:spPr>
        <p:txBody>
          <a:bodyPr spcFirstLastPara="1" wrap="square" lIns="121900" tIns="121900" rIns="121900" bIns="121900" anchor="t" anchorCtr="0">
            <a:spAutoFit/>
          </a:bodyPr>
          <a:lstStyle/>
          <a:p>
            <a:pPr marL="609585" indent="-457189">
              <a:buClr>
                <a:schemeClr val="lt1"/>
              </a:buClr>
              <a:buSzPts val="1800"/>
              <a:buChar char="●"/>
            </a:pPr>
            <a:r>
              <a:rPr lang="en" sz="2400" dirty="0">
                <a:solidFill>
                  <a:schemeClr val="lt1"/>
                </a:solidFill>
              </a:rPr>
              <a:t>Temperatura sobre 100° F.</a:t>
            </a:r>
            <a:endParaRPr sz="2400" dirty="0">
              <a:solidFill>
                <a:schemeClr val="lt1"/>
              </a:solidFill>
            </a:endParaRPr>
          </a:p>
          <a:p>
            <a:pPr marL="609585" indent="-457189">
              <a:buClr>
                <a:schemeClr val="lt1"/>
              </a:buClr>
              <a:buSzPts val="1800"/>
              <a:buChar char="●"/>
            </a:pPr>
            <a:r>
              <a:rPr lang="en" sz="2400" dirty="0">
                <a:solidFill>
                  <a:schemeClr val="lt1"/>
                </a:solidFill>
              </a:rPr>
              <a:t>Dolor de cabeza inexplicable</a:t>
            </a:r>
            <a:endParaRPr sz="2400" dirty="0">
              <a:solidFill>
                <a:schemeClr val="lt1"/>
              </a:solidFill>
            </a:endParaRPr>
          </a:p>
          <a:p>
            <a:pPr marL="609585" indent="-457189">
              <a:buClr>
                <a:schemeClr val="lt1"/>
              </a:buClr>
              <a:buSzPts val="1800"/>
              <a:buChar char="●"/>
            </a:pPr>
            <a:r>
              <a:rPr lang="en" sz="2400" dirty="0">
                <a:solidFill>
                  <a:schemeClr val="lt1"/>
                </a:solidFill>
              </a:rPr>
              <a:t>Tos</a:t>
            </a:r>
            <a:endParaRPr sz="2400" dirty="0">
              <a:solidFill>
                <a:schemeClr val="lt1"/>
              </a:solidFill>
            </a:endParaRPr>
          </a:p>
          <a:p>
            <a:pPr marL="609585" indent="-457189">
              <a:buClr>
                <a:schemeClr val="lt1"/>
              </a:buClr>
              <a:buSzPts val="1800"/>
              <a:buChar char="●"/>
            </a:pPr>
            <a:r>
              <a:rPr lang="en" sz="2400" dirty="0">
                <a:solidFill>
                  <a:schemeClr val="lt1"/>
                </a:solidFill>
              </a:rPr>
              <a:t>Dolor de garganta</a:t>
            </a:r>
            <a:endParaRPr sz="2400" dirty="0">
              <a:solidFill>
                <a:schemeClr val="lt1"/>
              </a:solidFill>
            </a:endParaRPr>
          </a:p>
          <a:p>
            <a:pPr marL="609585" indent="-457189">
              <a:buClr>
                <a:schemeClr val="lt1"/>
              </a:buClr>
              <a:buSzPts val="1800"/>
              <a:buChar char="●"/>
            </a:pPr>
            <a:r>
              <a:rPr lang="en" sz="2400" dirty="0">
                <a:solidFill>
                  <a:schemeClr val="lt1"/>
                </a:solidFill>
              </a:rPr>
              <a:t>Dificultad para respirar</a:t>
            </a:r>
            <a:endParaRPr sz="2400" dirty="0">
              <a:solidFill>
                <a:schemeClr val="lt1"/>
              </a:solidFill>
            </a:endParaRPr>
          </a:p>
          <a:p>
            <a:pPr marL="609585" indent="-457189">
              <a:buClr>
                <a:schemeClr val="lt1"/>
              </a:buClr>
              <a:buSzPts val="1800"/>
              <a:buChar char="●"/>
            </a:pPr>
            <a:r>
              <a:rPr lang="en" sz="2400" dirty="0">
                <a:solidFill>
                  <a:schemeClr val="lt1"/>
                </a:solidFill>
              </a:rPr>
              <a:t>Escalofrio</a:t>
            </a:r>
            <a:endParaRPr sz="2400" dirty="0">
              <a:solidFill>
                <a:schemeClr val="lt1"/>
              </a:solidFill>
            </a:endParaRPr>
          </a:p>
          <a:p>
            <a:pPr marL="609585" indent="-457189">
              <a:buClr>
                <a:schemeClr val="lt1"/>
              </a:buClr>
              <a:buSzPts val="1800"/>
              <a:buChar char="●"/>
            </a:pPr>
            <a:r>
              <a:rPr lang="en" sz="2400" dirty="0">
                <a:solidFill>
                  <a:schemeClr val="lt1"/>
                </a:solidFill>
              </a:rPr>
              <a:t>Pérdida del gusto y el olfato</a:t>
            </a:r>
            <a:endParaRPr sz="2400" dirty="0">
              <a:solidFill>
                <a:schemeClr val="lt1"/>
              </a:solidFill>
            </a:endParaRPr>
          </a:p>
          <a:p>
            <a:pPr marL="609585" indent="-457189">
              <a:buClr>
                <a:schemeClr val="lt1"/>
              </a:buClr>
              <a:buSzPts val="1800"/>
              <a:buChar char="●"/>
            </a:pPr>
            <a:r>
              <a:rPr lang="en" sz="2400" dirty="0">
                <a:solidFill>
                  <a:schemeClr val="lt1"/>
                </a:solidFill>
              </a:rPr>
              <a:t>Náusea</a:t>
            </a:r>
            <a:endParaRPr sz="2400" dirty="0">
              <a:solidFill>
                <a:schemeClr val="lt1"/>
              </a:solidFill>
            </a:endParaRPr>
          </a:p>
          <a:p>
            <a:pPr marL="609585" indent="-457189">
              <a:buClr>
                <a:schemeClr val="lt1"/>
              </a:buClr>
              <a:buSzPts val="1800"/>
              <a:buChar char="●"/>
            </a:pPr>
            <a:r>
              <a:rPr lang="en" sz="2400" dirty="0">
                <a:solidFill>
                  <a:schemeClr val="lt1"/>
                </a:solidFill>
              </a:rPr>
              <a:t>Vomito</a:t>
            </a:r>
            <a:endParaRPr sz="2400" dirty="0">
              <a:solidFill>
                <a:schemeClr val="lt1"/>
              </a:solidFill>
            </a:endParaRPr>
          </a:p>
          <a:p>
            <a:pPr marL="609585" indent="-457189">
              <a:buClr>
                <a:schemeClr val="lt1"/>
              </a:buClr>
              <a:buSzPts val="1800"/>
              <a:buChar char="●"/>
            </a:pPr>
            <a:r>
              <a:rPr lang="en" sz="2400" dirty="0">
                <a:solidFill>
                  <a:schemeClr val="lt1"/>
                </a:solidFill>
              </a:rPr>
              <a:t>Diarrea</a:t>
            </a:r>
            <a:endParaRPr sz="2400" dirty="0">
              <a:solidFill>
                <a:schemeClr val="lt1"/>
              </a:solidFill>
            </a:endParaRPr>
          </a:p>
        </p:txBody>
      </p:sp>
      <p:sp>
        <p:nvSpPr>
          <p:cNvPr id="187" name="Google Shape;187;p27"/>
          <p:cNvSpPr txBox="1"/>
          <p:nvPr/>
        </p:nvSpPr>
        <p:spPr>
          <a:xfrm>
            <a:off x="4275133" y="1838533"/>
            <a:ext cx="4230800" cy="4533829"/>
          </a:xfrm>
          <a:prstGeom prst="rect">
            <a:avLst/>
          </a:prstGeom>
          <a:noFill/>
          <a:ln>
            <a:noFill/>
          </a:ln>
        </p:spPr>
        <p:txBody>
          <a:bodyPr spcFirstLastPara="1" wrap="square" lIns="121900" tIns="121900" rIns="121900" bIns="121900" anchor="t" anchorCtr="0">
            <a:spAutoFit/>
          </a:bodyPr>
          <a:lstStyle/>
          <a:p>
            <a:pPr marL="609585" indent="-465655">
              <a:buClr>
                <a:schemeClr val="lt1"/>
              </a:buClr>
              <a:buSzPts val="1900"/>
              <a:buChar char="●"/>
            </a:pPr>
            <a:r>
              <a:rPr lang="en" sz="2533">
                <a:solidFill>
                  <a:schemeClr val="lt1"/>
                </a:solidFill>
              </a:rPr>
              <a:t>Sốt hơn 100°F</a:t>
            </a:r>
            <a:endParaRPr sz="2533">
              <a:solidFill>
                <a:schemeClr val="lt1"/>
              </a:solidFill>
            </a:endParaRPr>
          </a:p>
          <a:p>
            <a:pPr marL="609585" indent="-465655">
              <a:buClr>
                <a:schemeClr val="lt1"/>
              </a:buClr>
              <a:buSzPts val="1900"/>
              <a:buChar char="●"/>
            </a:pPr>
            <a:r>
              <a:rPr lang="en" sz="2533">
                <a:solidFill>
                  <a:schemeClr val="lt1"/>
                </a:solidFill>
              </a:rPr>
              <a:t>Đau đầu không rõ </a:t>
            </a:r>
            <a:endParaRPr sz="2533">
              <a:solidFill>
                <a:schemeClr val="lt1"/>
              </a:solidFill>
            </a:endParaRPr>
          </a:p>
          <a:p>
            <a:pPr marL="609585"/>
            <a:r>
              <a:rPr lang="en" sz="2533">
                <a:solidFill>
                  <a:schemeClr val="lt1"/>
                </a:solidFill>
              </a:rPr>
              <a:t>nguyên nhân</a:t>
            </a:r>
            <a:endParaRPr sz="2533">
              <a:solidFill>
                <a:schemeClr val="lt1"/>
              </a:solidFill>
            </a:endParaRPr>
          </a:p>
          <a:p>
            <a:pPr marL="609585" indent="-465655">
              <a:buClr>
                <a:schemeClr val="lt1"/>
              </a:buClr>
              <a:buSzPts val="1900"/>
              <a:buChar char="●"/>
            </a:pPr>
            <a:r>
              <a:rPr lang="en" sz="2533">
                <a:solidFill>
                  <a:schemeClr val="lt1"/>
                </a:solidFill>
              </a:rPr>
              <a:t>Ho</a:t>
            </a:r>
            <a:endParaRPr sz="2533">
              <a:solidFill>
                <a:schemeClr val="lt1"/>
              </a:solidFill>
            </a:endParaRPr>
          </a:p>
          <a:p>
            <a:pPr marL="609585" indent="-465655">
              <a:buClr>
                <a:schemeClr val="lt1"/>
              </a:buClr>
              <a:buSzPts val="1900"/>
              <a:buChar char="●"/>
            </a:pPr>
            <a:r>
              <a:rPr lang="en" sz="2533">
                <a:solidFill>
                  <a:schemeClr val="lt1"/>
                </a:solidFill>
              </a:rPr>
              <a:t>Viêm Họng</a:t>
            </a:r>
            <a:endParaRPr sz="2533">
              <a:solidFill>
                <a:schemeClr val="lt1"/>
              </a:solidFill>
            </a:endParaRPr>
          </a:p>
          <a:p>
            <a:pPr marL="609585" indent="-465655">
              <a:buClr>
                <a:schemeClr val="lt1"/>
              </a:buClr>
              <a:buSzPts val="1900"/>
              <a:buChar char="●"/>
            </a:pPr>
            <a:r>
              <a:rPr lang="en" sz="2533">
                <a:solidFill>
                  <a:schemeClr val="lt1"/>
                </a:solidFill>
              </a:rPr>
              <a:t>Khó thở</a:t>
            </a:r>
            <a:endParaRPr sz="2533">
              <a:solidFill>
                <a:schemeClr val="lt1"/>
              </a:solidFill>
            </a:endParaRPr>
          </a:p>
          <a:p>
            <a:pPr marL="609585" indent="-465655">
              <a:buClr>
                <a:schemeClr val="lt1"/>
              </a:buClr>
              <a:buSzPts val="1900"/>
              <a:buChar char="●"/>
            </a:pPr>
            <a:r>
              <a:rPr lang="en" sz="2533">
                <a:solidFill>
                  <a:schemeClr val="lt1"/>
                </a:solidFill>
              </a:rPr>
              <a:t>Ớn lạnh</a:t>
            </a:r>
            <a:endParaRPr sz="2533">
              <a:solidFill>
                <a:schemeClr val="lt1"/>
              </a:solidFill>
            </a:endParaRPr>
          </a:p>
          <a:p>
            <a:pPr marL="609585" indent="-465655">
              <a:buClr>
                <a:schemeClr val="lt1"/>
              </a:buClr>
              <a:buSzPts val="1900"/>
              <a:buChar char="●"/>
            </a:pPr>
            <a:r>
              <a:rPr lang="en" sz="2533">
                <a:solidFill>
                  <a:schemeClr val="lt1"/>
                </a:solidFill>
              </a:rPr>
              <a:t>Mất vị giác và khứu giác</a:t>
            </a:r>
            <a:endParaRPr sz="2533">
              <a:solidFill>
                <a:schemeClr val="lt1"/>
              </a:solidFill>
            </a:endParaRPr>
          </a:p>
          <a:p>
            <a:pPr marL="609585" indent="-465655">
              <a:buClr>
                <a:schemeClr val="lt1"/>
              </a:buClr>
              <a:buSzPts val="1900"/>
              <a:buChar char="●"/>
            </a:pPr>
            <a:r>
              <a:rPr lang="en" sz="2533">
                <a:solidFill>
                  <a:schemeClr val="lt1"/>
                </a:solidFill>
              </a:rPr>
              <a:t>Buồn nôn</a:t>
            </a:r>
            <a:endParaRPr sz="2533">
              <a:solidFill>
                <a:schemeClr val="lt1"/>
              </a:solidFill>
            </a:endParaRPr>
          </a:p>
          <a:p>
            <a:pPr marL="609585" indent="-465655">
              <a:buClr>
                <a:schemeClr val="lt1"/>
              </a:buClr>
              <a:buSzPts val="1900"/>
              <a:buChar char="●"/>
            </a:pPr>
            <a:r>
              <a:rPr lang="en" sz="2533">
                <a:solidFill>
                  <a:schemeClr val="lt1"/>
                </a:solidFill>
              </a:rPr>
              <a:t>Nôn mửa</a:t>
            </a:r>
            <a:endParaRPr sz="2533">
              <a:solidFill>
                <a:schemeClr val="lt1"/>
              </a:solidFill>
            </a:endParaRPr>
          </a:p>
          <a:p>
            <a:pPr marL="609585" indent="-465655">
              <a:buClr>
                <a:schemeClr val="lt1"/>
              </a:buClr>
              <a:buSzPts val="1900"/>
              <a:buChar char="●"/>
            </a:pPr>
            <a:r>
              <a:rPr lang="en" sz="2533">
                <a:solidFill>
                  <a:schemeClr val="lt1"/>
                </a:solidFill>
              </a:rPr>
              <a:t>Tiêu chảy</a:t>
            </a:r>
            <a:endParaRPr sz="2533">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5345"/>
    </mc:Choice>
    <mc:Fallback xmlns="">
      <p:transition spd="slow" advTm="1534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8"/>
          <p:cNvSpPr txBox="1">
            <a:spLocks noGrp="1"/>
          </p:cNvSpPr>
          <p:nvPr>
            <p:ph type="ctrTitle"/>
          </p:nvPr>
        </p:nvSpPr>
        <p:spPr>
          <a:xfrm>
            <a:off x="1996693" y="557767"/>
            <a:ext cx="8198613" cy="3767451"/>
          </a:xfrm>
          <a:prstGeom prst="rect">
            <a:avLst/>
          </a:prstGeom>
        </p:spPr>
        <p:txBody>
          <a:bodyPr spcFirstLastPara="1" wrap="square" lIns="121900" tIns="121900" rIns="121900" bIns="121900" rtlCol="0" anchor="t" anchorCtr="0">
            <a:noAutofit/>
          </a:bodyPr>
          <a:lstStyle/>
          <a:p>
            <a:pPr>
              <a:spcBef>
                <a:spcPts val="0"/>
              </a:spcBef>
              <a:buSzPts val="990"/>
            </a:pPr>
            <a:r>
              <a:rPr lang="vi-VN" sz="3500" b="1" dirty="0">
                <a:solidFill>
                  <a:schemeClr val="accent2"/>
                </a:solidFill>
              </a:rPr>
              <a:t>Food or drinks are not allowed in the classroom. Water in a bottle is OK. </a:t>
            </a:r>
          </a:p>
          <a:p>
            <a:pPr>
              <a:spcBef>
                <a:spcPts val="0"/>
              </a:spcBef>
              <a:buSzPts val="990"/>
            </a:pPr>
            <a:endParaRPr lang="vi-VN" sz="3500" dirty="0">
              <a:solidFill>
                <a:schemeClr val="lt1"/>
              </a:solidFill>
            </a:endParaRPr>
          </a:p>
          <a:p>
            <a:pPr>
              <a:spcBef>
                <a:spcPts val="0"/>
              </a:spcBef>
              <a:buSzPts val="990"/>
            </a:pPr>
            <a:r>
              <a:rPr lang="vi-VN" sz="3500" dirty="0">
                <a:solidFill>
                  <a:schemeClr val="lt1"/>
                </a:solidFill>
              </a:rPr>
              <a:t>Thức ăn hay thức uống không được phép đem vào trong phòng học. Quý vị có thể đem theo chai nước hoặc bình nước.</a:t>
            </a:r>
          </a:p>
          <a:p>
            <a:pPr>
              <a:spcBef>
                <a:spcPts val="0"/>
              </a:spcBef>
              <a:buSzPts val="990"/>
            </a:pPr>
            <a:endParaRPr lang="vi-VN" sz="3500" dirty="0">
              <a:solidFill>
                <a:schemeClr val="lt1"/>
              </a:solidFill>
            </a:endParaRPr>
          </a:p>
          <a:p>
            <a:pPr>
              <a:spcBef>
                <a:spcPts val="0"/>
              </a:spcBef>
              <a:buClr>
                <a:schemeClr val="dk1"/>
              </a:buClr>
              <a:buSzPts val="990"/>
            </a:pPr>
            <a:r>
              <a:rPr lang="vi-VN" sz="3500" dirty="0">
                <a:solidFill>
                  <a:schemeClr val="lt1"/>
                </a:solidFill>
              </a:rPr>
              <a:t>No está permitido comida ni bebida en el salón de clase. Solo el agua en una botella está bien</a:t>
            </a:r>
            <a:r>
              <a:rPr lang="vi-VN" dirty="0">
                <a:solidFill>
                  <a:schemeClr val="lt1"/>
                </a:solidFill>
              </a:rPr>
              <a:t>. </a:t>
            </a:r>
          </a:p>
        </p:txBody>
      </p:sp>
      <p:pic>
        <p:nvPicPr>
          <p:cNvPr id="193" name="Google Shape;193;p28"/>
          <p:cNvPicPr preferRelativeResize="0"/>
          <p:nvPr/>
        </p:nvPicPr>
        <p:blipFill rotWithShape="1">
          <a:blip r:embed="rId3">
            <a:alphaModFix/>
          </a:blip>
          <a:srcRect l="30861" r="24739"/>
          <a:stretch/>
        </p:blipFill>
        <p:spPr>
          <a:xfrm>
            <a:off x="10159934" y="557767"/>
            <a:ext cx="2195132" cy="4943967"/>
          </a:xfrm>
          <a:prstGeom prst="rect">
            <a:avLst/>
          </a:prstGeom>
          <a:noFill/>
          <a:ln>
            <a:noFill/>
          </a:ln>
        </p:spPr>
      </p:pic>
      <p:pic>
        <p:nvPicPr>
          <p:cNvPr id="194" name="Google Shape;194;p28"/>
          <p:cNvPicPr preferRelativeResize="0"/>
          <p:nvPr/>
        </p:nvPicPr>
        <p:blipFill rotWithShape="1">
          <a:blip r:embed="rId4">
            <a:alphaModFix/>
          </a:blip>
          <a:srcRect l="33595" t="4415" r="33787" b="4733"/>
          <a:stretch/>
        </p:blipFill>
        <p:spPr>
          <a:xfrm>
            <a:off x="269667" y="707333"/>
            <a:ext cx="1824333" cy="5081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17807"/>
    </mc:Choice>
    <mc:Fallback xmlns="">
      <p:transition spd="slow" advTm="178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B8816E0-AA1B-4C8E-AA33-5262714748AE}"/>
              </a:ext>
            </a:extLst>
          </p:cNvPr>
          <p:cNvGrpSpPr/>
          <p:nvPr/>
        </p:nvGrpSpPr>
        <p:grpSpPr>
          <a:xfrm>
            <a:off x="1160199" y="639000"/>
            <a:ext cx="5580968" cy="5580000"/>
            <a:chOff x="1124632" y="618530"/>
            <a:chExt cx="5580968" cy="5572675"/>
          </a:xfrm>
        </p:grpSpPr>
        <p:grpSp>
          <p:nvGrpSpPr>
            <p:cNvPr id="2" name="Group 1">
              <a:extLst>
                <a:ext uri="{FF2B5EF4-FFF2-40B4-BE49-F238E27FC236}">
                  <a16:creationId xmlns:a16="http://schemas.microsoft.com/office/drawing/2014/main" id="{25552588-E584-4955-9322-2BBF1C410C17}"/>
                </a:ext>
              </a:extLst>
            </p:cNvPr>
            <p:cNvGrpSpPr/>
            <p:nvPr/>
          </p:nvGrpSpPr>
          <p:grpSpPr>
            <a:xfrm>
              <a:off x="1165953" y="618530"/>
              <a:ext cx="5539647" cy="5539647"/>
              <a:chOff x="2241221" y="1592201"/>
              <a:chExt cx="4082400" cy="4082400"/>
            </a:xfrm>
          </p:grpSpPr>
          <p:grpSp>
            <p:nvGrpSpPr>
              <p:cNvPr id="55" name="Group 54">
                <a:extLst>
                  <a:ext uri="{FF2B5EF4-FFF2-40B4-BE49-F238E27FC236}">
                    <a16:creationId xmlns:a16="http://schemas.microsoft.com/office/drawing/2014/main" id="{416EA67F-939B-4F91-BC91-D617C8BE70D9}"/>
                  </a:ext>
                </a:extLst>
              </p:cNvPr>
              <p:cNvGrpSpPr/>
              <p:nvPr/>
            </p:nvGrpSpPr>
            <p:grpSpPr>
              <a:xfrm>
                <a:off x="2241221" y="1592497"/>
                <a:ext cx="4082400" cy="4081807"/>
                <a:chOff x="1756530" y="1102936"/>
                <a:chExt cx="4082400" cy="4081807"/>
              </a:xfrm>
            </p:grpSpPr>
            <p:sp>
              <p:nvSpPr>
                <p:cNvPr id="56" name="Partial Circle 55">
                  <a:hlinkClick r:id="" action="ppaction://noaction"/>
                  <a:extLst>
                    <a:ext uri="{FF2B5EF4-FFF2-40B4-BE49-F238E27FC236}">
                      <a16:creationId xmlns:a16="http://schemas.microsoft.com/office/drawing/2014/main" id="{94BB2434-64EB-4619-8B3C-C330EBF07FFD}"/>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Partial Circle 56">
                  <a:hlinkClick r:id="" action="ppaction://noaction"/>
                  <a:extLst>
                    <a:ext uri="{FF2B5EF4-FFF2-40B4-BE49-F238E27FC236}">
                      <a16:creationId xmlns:a16="http://schemas.microsoft.com/office/drawing/2014/main" id="{9D6CD109-1138-4924-BAB5-4193668711EE}"/>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Partial Circle 57">
                  <a:hlinkClick r:id="" action="ppaction://noaction"/>
                  <a:extLst>
                    <a:ext uri="{FF2B5EF4-FFF2-40B4-BE49-F238E27FC236}">
                      <a16:creationId xmlns:a16="http://schemas.microsoft.com/office/drawing/2014/main" id="{3996F46E-7209-446D-97F6-35850775EDF7}"/>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Partial Circle 58">
                  <a:hlinkClick r:id="" action="ppaction://noaction"/>
                  <a:extLst>
                    <a:ext uri="{FF2B5EF4-FFF2-40B4-BE49-F238E27FC236}">
                      <a16:creationId xmlns:a16="http://schemas.microsoft.com/office/drawing/2014/main" id="{50AC598C-69FA-41FB-92C7-91A5D9D8CDE1}"/>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Partial Circle 59">
                  <a:hlinkClick r:id="" action="ppaction://noaction"/>
                  <a:extLst>
                    <a:ext uri="{FF2B5EF4-FFF2-40B4-BE49-F238E27FC236}">
                      <a16:creationId xmlns:a16="http://schemas.microsoft.com/office/drawing/2014/main" id="{224E41DA-BEEE-4D3F-ABB3-1F3AE0409F47}"/>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Partial Circle 60">
                  <a:hlinkClick r:id="" action="ppaction://noaction"/>
                  <a:extLst>
                    <a:ext uri="{FF2B5EF4-FFF2-40B4-BE49-F238E27FC236}">
                      <a16:creationId xmlns:a16="http://schemas.microsoft.com/office/drawing/2014/main" id="{1A845A5E-322A-4C89-B585-757DF9B9ADA2}"/>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61">
                <a:extLst>
                  <a:ext uri="{FF2B5EF4-FFF2-40B4-BE49-F238E27FC236}">
                    <a16:creationId xmlns:a16="http://schemas.microsoft.com/office/drawing/2014/main" id="{16042FA5-00A7-41F8-8994-83A7EC1A8D33}"/>
                  </a:ext>
                </a:extLst>
              </p:cNvPr>
              <p:cNvGrpSpPr/>
              <p:nvPr/>
            </p:nvGrpSpPr>
            <p:grpSpPr>
              <a:xfrm rot="5400000">
                <a:off x="2241221" y="1592497"/>
                <a:ext cx="4082400" cy="4081807"/>
                <a:chOff x="1756530" y="1102936"/>
                <a:chExt cx="4082400" cy="4081807"/>
              </a:xfrm>
            </p:grpSpPr>
            <p:sp>
              <p:nvSpPr>
                <p:cNvPr id="63" name="Partial Circle 62">
                  <a:hlinkClick r:id="" action="ppaction://noaction"/>
                  <a:extLst>
                    <a:ext uri="{FF2B5EF4-FFF2-40B4-BE49-F238E27FC236}">
                      <a16:creationId xmlns:a16="http://schemas.microsoft.com/office/drawing/2014/main" id="{56C88DEA-5C14-467A-856D-72E036406BE7}"/>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Partial Circle 63">
                  <a:hlinkClick r:id="" action="ppaction://noaction"/>
                  <a:extLst>
                    <a:ext uri="{FF2B5EF4-FFF2-40B4-BE49-F238E27FC236}">
                      <a16:creationId xmlns:a16="http://schemas.microsoft.com/office/drawing/2014/main" id="{FFFCD3D9-CBCB-4B5B-BEF2-0F5A63E84ED8}"/>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Partial Circle 64">
                  <a:hlinkClick r:id="" action="ppaction://noaction"/>
                  <a:extLst>
                    <a:ext uri="{FF2B5EF4-FFF2-40B4-BE49-F238E27FC236}">
                      <a16:creationId xmlns:a16="http://schemas.microsoft.com/office/drawing/2014/main" id="{ABA751E5-7290-4E28-90EB-F932580A5904}"/>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Partial Circle 65">
                  <a:hlinkClick r:id="" action="ppaction://noaction"/>
                  <a:extLst>
                    <a:ext uri="{FF2B5EF4-FFF2-40B4-BE49-F238E27FC236}">
                      <a16:creationId xmlns:a16="http://schemas.microsoft.com/office/drawing/2014/main" id="{F7C0B19F-EC53-4F76-BC0C-B7C6659A2FB6}"/>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Partial Circle 66">
                  <a:hlinkClick r:id="" action="ppaction://noaction"/>
                  <a:extLst>
                    <a:ext uri="{FF2B5EF4-FFF2-40B4-BE49-F238E27FC236}">
                      <a16:creationId xmlns:a16="http://schemas.microsoft.com/office/drawing/2014/main" id="{F04CE603-8D70-4AAA-957D-AB32F9B88577}"/>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Partial Circle 67">
                  <a:hlinkClick r:id="" action="ppaction://noaction"/>
                  <a:extLst>
                    <a:ext uri="{FF2B5EF4-FFF2-40B4-BE49-F238E27FC236}">
                      <a16:creationId xmlns:a16="http://schemas.microsoft.com/office/drawing/2014/main" id="{07B4D3E8-879B-49A9-8B58-C15ACD1E2411}"/>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68">
                <a:extLst>
                  <a:ext uri="{FF2B5EF4-FFF2-40B4-BE49-F238E27FC236}">
                    <a16:creationId xmlns:a16="http://schemas.microsoft.com/office/drawing/2014/main" id="{372902C9-4750-4641-8504-D73FE0213AF1}"/>
                  </a:ext>
                </a:extLst>
              </p:cNvPr>
              <p:cNvGrpSpPr/>
              <p:nvPr/>
            </p:nvGrpSpPr>
            <p:grpSpPr>
              <a:xfrm flipH="1" flipV="1">
                <a:off x="2241221" y="1592497"/>
                <a:ext cx="4082400" cy="4081807"/>
                <a:chOff x="1756530" y="1102936"/>
                <a:chExt cx="4082400" cy="4081807"/>
              </a:xfrm>
            </p:grpSpPr>
            <p:sp>
              <p:nvSpPr>
                <p:cNvPr id="70" name="Partial Circle 69">
                  <a:hlinkClick r:id="" action="ppaction://noaction"/>
                  <a:extLst>
                    <a:ext uri="{FF2B5EF4-FFF2-40B4-BE49-F238E27FC236}">
                      <a16:creationId xmlns:a16="http://schemas.microsoft.com/office/drawing/2014/main" id="{9973F7DD-4779-45AD-8D73-4931FD86C426}"/>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Partial Circle 70">
                  <a:hlinkClick r:id="" action="ppaction://noaction"/>
                  <a:extLst>
                    <a:ext uri="{FF2B5EF4-FFF2-40B4-BE49-F238E27FC236}">
                      <a16:creationId xmlns:a16="http://schemas.microsoft.com/office/drawing/2014/main" id="{9A75BC73-1BC4-4914-AFB2-ED98896D6E06}"/>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Partial Circle 71">
                  <a:hlinkClick r:id="" action="ppaction://noaction"/>
                  <a:extLst>
                    <a:ext uri="{FF2B5EF4-FFF2-40B4-BE49-F238E27FC236}">
                      <a16:creationId xmlns:a16="http://schemas.microsoft.com/office/drawing/2014/main" id="{3575A9D6-7C93-4BF4-9B99-972C242DAD7F}"/>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Partial Circle 72">
                  <a:hlinkClick r:id="rId2" action="ppaction://hlinksldjump"/>
                  <a:extLst>
                    <a:ext uri="{FF2B5EF4-FFF2-40B4-BE49-F238E27FC236}">
                      <a16:creationId xmlns:a16="http://schemas.microsoft.com/office/drawing/2014/main" id="{9F7C53DE-917A-4D3A-821C-40F611517E02}"/>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Partial Circle 73">
                  <a:hlinkClick r:id="rId3" action="ppaction://hlinksldjump"/>
                  <a:extLst>
                    <a:ext uri="{FF2B5EF4-FFF2-40B4-BE49-F238E27FC236}">
                      <a16:creationId xmlns:a16="http://schemas.microsoft.com/office/drawing/2014/main" id="{2CF37A76-AF92-4841-A493-00AFF3CEC761}"/>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Partial Circle 74">
                  <a:hlinkClick r:id="rId4" action="ppaction://hlinksldjump"/>
                  <a:extLst>
                    <a:ext uri="{FF2B5EF4-FFF2-40B4-BE49-F238E27FC236}">
                      <a16:creationId xmlns:a16="http://schemas.microsoft.com/office/drawing/2014/main" id="{8BD9C8CC-26D0-4AE9-A044-C071160C058F}"/>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6" name="Group 75">
                <a:extLst>
                  <a:ext uri="{FF2B5EF4-FFF2-40B4-BE49-F238E27FC236}">
                    <a16:creationId xmlns:a16="http://schemas.microsoft.com/office/drawing/2014/main" id="{6B46674C-C418-49B9-936D-E6145D16DF10}"/>
                  </a:ext>
                </a:extLst>
              </p:cNvPr>
              <p:cNvGrpSpPr/>
              <p:nvPr/>
            </p:nvGrpSpPr>
            <p:grpSpPr>
              <a:xfrm rot="5400000" flipH="1" flipV="1">
                <a:off x="2241221" y="1592497"/>
                <a:ext cx="4082400" cy="4081807"/>
                <a:chOff x="1756530" y="1102936"/>
                <a:chExt cx="4082400" cy="4081807"/>
              </a:xfrm>
            </p:grpSpPr>
            <p:sp>
              <p:nvSpPr>
                <p:cNvPr id="77" name="Partial Circle 76">
                  <a:hlinkClick r:id="rId5" action="ppaction://hlinksldjump"/>
                  <a:extLst>
                    <a:ext uri="{FF2B5EF4-FFF2-40B4-BE49-F238E27FC236}">
                      <a16:creationId xmlns:a16="http://schemas.microsoft.com/office/drawing/2014/main" id="{0E39A42B-D369-46F3-BA89-4A8CF7567718}"/>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Partial Circle 77">
                  <a:hlinkClick r:id="rId6" action="ppaction://hlinksldjump"/>
                  <a:extLst>
                    <a:ext uri="{FF2B5EF4-FFF2-40B4-BE49-F238E27FC236}">
                      <a16:creationId xmlns:a16="http://schemas.microsoft.com/office/drawing/2014/main" id="{ADC51EF7-DDBB-4B39-958A-16E73AA91AA8}"/>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Partial Circle 78">
                  <a:hlinkClick r:id="rId7" action="ppaction://hlinksldjump"/>
                  <a:extLst>
                    <a:ext uri="{FF2B5EF4-FFF2-40B4-BE49-F238E27FC236}">
                      <a16:creationId xmlns:a16="http://schemas.microsoft.com/office/drawing/2014/main" id="{54239F95-31ED-4C62-B650-BF526AF97080}"/>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Partial Circle 79">
                  <a:hlinkClick r:id="" action="ppaction://noaction"/>
                  <a:extLst>
                    <a:ext uri="{FF2B5EF4-FFF2-40B4-BE49-F238E27FC236}">
                      <a16:creationId xmlns:a16="http://schemas.microsoft.com/office/drawing/2014/main" id="{FBE100E2-0527-4A06-843A-864DF95CE89E}"/>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Partial Circle 80">
                  <a:hlinkClick r:id="" action="ppaction://noaction"/>
                  <a:extLst>
                    <a:ext uri="{FF2B5EF4-FFF2-40B4-BE49-F238E27FC236}">
                      <a16:creationId xmlns:a16="http://schemas.microsoft.com/office/drawing/2014/main" id="{8DDEFEDF-AC9E-465A-860D-C0D9B1DB46B4}"/>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Partial Circle 81">
                  <a:hlinkClick r:id="" action="ppaction://noaction"/>
                  <a:extLst>
                    <a:ext uri="{FF2B5EF4-FFF2-40B4-BE49-F238E27FC236}">
                      <a16:creationId xmlns:a16="http://schemas.microsoft.com/office/drawing/2014/main" id="{69CBAE87-0C41-4C33-AB55-4D44904FF8D0}"/>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84" name="TextBox 83">
              <a:hlinkClick r:id="rId6" action="ppaction://hlinksldjump"/>
              <a:extLst>
                <a:ext uri="{FF2B5EF4-FFF2-40B4-BE49-F238E27FC236}">
                  <a16:creationId xmlns:a16="http://schemas.microsoft.com/office/drawing/2014/main" id="{B3A199AB-FA44-40E0-AA81-542DB52333C6}"/>
                </a:ext>
              </a:extLst>
            </p:cNvPr>
            <p:cNvSpPr txBox="1"/>
            <p:nvPr/>
          </p:nvSpPr>
          <p:spPr>
            <a:xfrm rot="17560088">
              <a:off x="3380810" y="1717334"/>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3 and 27</a:t>
              </a:r>
            </a:p>
          </p:txBody>
        </p:sp>
        <p:sp>
          <p:nvSpPr>
            <p:cNvPr id="85" name="TextBox 84">
              <a:hlinkClick r:id="" action="ppaction://noaction"/>
              <a:extLst>
                <a:ext uri="{FF2B5EF4-FFF2-40B4-BE49-F238E27FC236}">
                  <a16:creationId xmlns:a16="http://schemas.microsoft.com/office/drawing/2014/main" id="{A4387661-5DC8-42C5-AD9A-BD01DBF0175B}"/>
                </a:ext>
              </a:extLst>
            </p:cNvPr>
            <p:cNvSpPr txBox="1"/>
            <p:nvPr/>
          </p:nvSpPr>
          <p:spPr>
            <a:xfrm rot="21192300">
              <a:off x="4326540" y="3001067"/>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7 and 31</a:t>
              </a:r>
            </a:p>
          </p:txBody>
        </p:sp>
        <p:sp>
          <p:nvSpPr>
            <p:cNvPr id="86" name="TextBox 85">
              <a:hlinkClick r:id="" action="ppaction://noaction"/>
              <a:extLst>
                <a:ext uri="{FF2B5EF4-FFF2-40B4-BE49-F238E27FC236}">
                  <a16:creationId xmlns:a16="http://schemas.microsoft.com/office/drawing/2014/main" id="{2F555544-D35C-4348-8FC6-2D855AD2B728}"/>
                </a:ext>
              </a:extLst>
            </p:cNvPr>
            <p:cNvSpPr txBox="1"/>
            <p:nvPr/>
          </p:nvSpPr>
          <p:spPr>
            <a:xfrm rot="3059725">
              <a:off x="3664122" y="4470407"/>
              <a:ext cx="240469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11 and 35</a:t>
              </a:r>
            </a:p>
          </p:txBody>
        </p:sp>
        <p:sp>
          <p:nvSpPr>
            <p:cNvPr id="87" name="TextBox 86">
              <a:hlinkClick r:id="" action="ppaction://noaction"/>
              <a:extLst>
                <a:ext uri="{FF2B5EF4-FFF2-40B4-BE49-F238E27FC236}">
                  <a16:creationId xmlns:a16="http://schemas.microsoft.com/office/drawing/2014/main" id="{2F7F1AC8-3EB7-4BB8-A2E3-2A71C1941C80}"/>
                </a:ext>
              </a:extLst>
            </p:cNvPr>
            <p:cNvSpPr txBox="1"/>
            <p:nvPr/>
          </p:nvSpPr>
          <p:spPr>
            <a:xfrm rot="6804716">
              <a:off x="2160518" y="4699857"/>
              <a:ext cx="2297814"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15 and 39</a:t>
              </a:r>
            </a:p>
          </p:txBody>
        </p:sp>
        <p:sp>
          <p:nvSpPr>
            <p:cNvPr id="88" name="TextBox 87">
              <a:hlinkClick r:id="" action="ppaction://noaction"/>
              <a:extLst>
                <a:ext uri="{FF2B5EF4-FFF2-40B4-BE49-F238E27FC236}">
                  <a16:creationId xmlns:a16="http://schemas.microsoft.com/office/drawing/2014/main" id="{85CD8B8A-CB07-4A13-ABD7-7B450D9C072A}"/>
                </a:ext>
              </a:extLst>
            </p:cNvPr>
            <p:cNvSpPr txBox="1"/>
            <p:nvPr/>
          </p:nvSpPr>
          <p:spPr>
            <a:xfrm rot="10398369">
              <a:off x="1164063" y="3390413"/>
              <a:ext cx="2416312"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19 and 43</a:t>
              </a:r>
            </a:p>
          </p:txBody>
        </p:sp>
        <p:sp>
          <p:nvSpPr>
            <p:cNvPr id="89" name="TextBox 88">
              <a:hlinkClick r:id="rId2" action="ppaction://hlinksldjump"/>
              <a:extLst>
                <a:ext uri="{FF2B5EF4-FFF2-40B4-BE49-F238E27FC236}">
                  <a16:creationId xmlns:a16="http://schemas.microsoft.com/office/drawing/2014/main" id="{9BAC7536-FFB5-4028-B0C5-2932BEA916E4}"/>
                </a:ext>
              </a:extLst>
            </p:cNvPr>
            <p:cNvSpPr txBox="1"/>
            <p:nvPr/>
          </p:nvSpPr>
          <p:spPr>
            <a:xfrm rot="13890117">
              <a:off x="1721730" y="1955092"/>
              <a:ext cx="2551223"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23 and 47</a:t>
              </a:r>
            </a:p>
          </p:txBody>
        </p:sp>
        <p:sp>
          <p:nvSpPr>
            <p:cNvPr id="90" name="TextBox 89">
              <a:hlinkClick r:id="" action="ppaction://noaction"/>
              <a:extLst>
                <a:ext uri="{FF2B5EF4-FFF2-40B4-BE49-F238E27FC236}">
                  <a16:creationId xmlns:a16="http://schemas.microsoft.com/office/drawing/2014/main" id="{040A191D-A49B-492E-BF24-F17C451D998D}"/>
                </a:ext>
              </a:extLst>
            </p:cNvPr>
            <p:cNvSpPr txBox="1"/>
            <p:nvPr/>
          </p:nvSpPr>
          <p:spPr>
            <a:xfrm rot="1331141">
              <a:off x="4215234" y="3840386"/>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9 and 33</a:t>
              </a:r>
            </a:p>
          </p:txBody>
        </p:sp>
        <p:sp>
          <p:nvSpPr>
            <p:cNvPr id="91" name="TextBox 90">
              <a:hlinkClick r:id="" action="ppaction://noaction"/>
              <a:extLst>
                <a:ext uri="{FF2B5EF4-FFF2-40B4-BE49-F238E27FC236}">
                  <a16:creationId xmlns:a16="http://schemas.microsoft.com/office/drawing/2014/main" id="{A1E039F8-E2B9-4360-A9F7-FF0248C455D1}"/>
                </a:ext>
              </a:extLst>
            </p:cNvPr>
            <p:cNvSpPr txBox="1"/>
            <p:nvPr/>
          </p:nvSpPr>
          <p:spPr>
            <a:xfrm rot="4924027">
              <a:off x="2979083" y="4814447"/>
              <a:ext cx="235340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13 and 37</a:t>
              </a:r>
            </a:p>
          </p:txBody>
        </p:sp>
        <p:sp>
          <p:nvSpPr>
            <p:cNvPr id="92" name="TextBox 91">
              <a:hlinkClick r:id="" action="ppaction://noaction"/>
              <a:extLst>
                <a:ext uri="{FF2B5EF4-FFF2-40B4-BE49-F238E27FC236}">
                  <a16:creationId xmlns:a16="http://schemas.microsoft.com/office/drawing/2014/main" id="{379C4CD3-2CCD-4B9B-8127-9B2F44EBF5E5}"/>
                </a:ext>
              </a:extLst>
            </p:cNvPr>
            <p:cNvSpPr txBox="1"/>
            <p:nvPr/>
          </p:nvSpPr>
          <p:spPr>
            <a:xfrm rot="8576742">
              <a:off x="1456856" y="4157072"/>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17 and 41</a:t>
              </a:r>
            </a:p>
          </p:txBody>
        </p:sp>
        <p:sp>
          <p:nvSpPr>
            <p:cNvPr id="93" name="TextBox 92">
              <a:hlinkClick r:id="" action="ppaction://noaction"/>
              <a:extLst>
                <a:ext uri="{FF2B5EF4-FFF2-40B4-BE49-F238E27FC236}">
                  <a16:creationId xmlns:a16="http://schemas.microsoft.com/office/drawing/2014/main" id="{AEA0BA74-7C90-4A01-9063-55E27D7E77EA}"/>
                </a:ext>
              </a:extLst>
            </p:cNvPr>
            <p:cNvSpPr txBox="1"/>
            <p:nvPr/>
          </p:nvSpPr>
          <p:spPr>
            <a:xfrm rot="12184585">
              <a:off x="1317760" y="2580685"/>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21 and 45</a:t>
              </a:r>
            </a:p>
          </p:txBody>
        </p:sp>
        <p:sp>
          <p:nvSpPr>
            <p:cNvPr id="94" name="TextBox 93">
              <a:hlinkClick r:id="rId4" action="ppaction://hlinksldjump"/>
              <a:extLst>
                <a:ext uri="{FF2B5EF4-FFF2-40B4-BE49-F238E27FC236}">
                  <a16:creationId xmlns:a16="http://schemas.microsoft.com/office/drawing/2014/main" id="{BE4787A8-A3CF-4660-B1FA-6FF4978B7835}"/>
                </a:ext>
              </a:extLst>
            </p:cNvPr>
            <p:cNvSpPr txBox="1"/>
            <p:nvPr/>
          </p:nvSpPr>
          <p:spPr>
            <a:xfrm rot="15820697">
              <a:off x="2551348" y="1651059"/>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 and 25</a:t>
              </a:r>
            </a:p>
          </p:txBody>
        </p:sp>
        <p:sp>
          <p:nvSpPr>
            <p:cNvPr id="95" name="TextBox 94">
              <a:hlinkClick r:id="" action="ppaction://noaction"/>
              <a:extLst>
                <a:ext uri="{FF2B5EF4-FFF2-40B4-BE49-F238E27FC236}">
                  <a16:creationId xmlns:a16="http://schemas.microsoft.com/office/drawing/2014/main" id="{F9E07A1A-186E-45C0-851B-66CF463E9440}"/>
                </a:ext>
              </a:extLst>
            </p:cNvPr>
            <p:cNvSpPr txBox="1"/>
            <p:nvPr/>
          </p:nvSpPr>
          <p:spPr>
            <a:xfrm rot="19373022">
              <a:off x="4027088" y="2229118"/>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5 and 29</a:t>
              </a:r>
            </a:p>
          </p:txBody>
        </p:sp>
        <p:sp>
          <p:nvSpPr>
            <p:cNvPr id="99" name="TextBox 98">
              <a:hlinkClick r:id="rId7" action="ppaction://hlinksldjump"/>
              <a:extLst>
                <a:ext uri="{FF2B5EF4-FFF2-40B4-BE49-F238E27FC236}">
                  <a16:creationId xmlns:a16="http://schemas.microsoft.com/office/drawing/2014/main" id="{2B1A6D67-5617-4CA7-8E4F-18C3268E3998}"/>
                </a:ext>
              </a:extLst>
            </p:cNvPr>
            <p:cNvSpPr txBox="1"/>
            <p:nvPr/>
          </p:nvSpPr>
          <p:spPr>
            <a:xfrm rot="18583552">
              <a:off x="3717636" y="1957169"/>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4 and 28</a:t>
              </a:r>
            </a:p>
          </p:txBody>
        </p:sp>
        <p:sp>
          <p:nvSpPr>
            <p:cNvPr id="100" name="TextBox 99">
              <a:hlinkClick r:id="" action="ppaction://noaction"/>
              <a:extLst>
                <a:ext uri="{FF2B5EF4-FFF2-40B4-BE49-F238E27FC236}">
                  <a16:creationId xmlns:a16="http://schemas.microsoft.com/office/drawing/2014/main" id="{98DFD3E2-6934-4690-8DFA-EAD809CD28D1}"/>
                </a:ext>
              </a:extLst>
            </p:cNvPr>
            <p:cNvSpPr txBox="1"/>
            <p:nvPr/>
          </p:nvSpPr>
          <p:spPr>
            <a:xfrm rot="436506">
              <a:off x="4287917" y="3401330"/>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8 and 32</a:t>
              </a:r>
            </a:p>
          </p:txBody>
        </p:sp>
        <p:sp>
          <p:nvSpPr>
            <p:cNvPr id="101" name="TextBox 100">
              <a:hlinkClick r:id="" action="ppaction://noaction"/>
              <a:extLst>
                <a:ext uri="{FF2B5EF4-FFF2-40B4-BE49-F238E27FC236}">
                  <a16:creationId xmlns:a16="http://schemas.microsoft.com/office/drawing/2014/main" id="{F49266A7-6A4C-421F-98E3-436A5E4F0867}"/>
                </a:ext>
              </a:extLst>
            </p:cNvPr>
            <p:cNvSpPr txBox="1"/>
            <p:nvPr/>
          </p:nvSpPr>
          <p:spPr>
            <a:xfrm rot="4064220">
              <a:off x="3361738" y="4656738"/>
              <a:ext cx="234389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12 and 36</a:t>
              </a:r>
            </a:p>
          </p:txBody>
        </p:sp>
        <p:sp>
          <p:nvSpPr>
            <p:cNvPr id="102" name="TextBox 101">
              <a:hlinkClick r:id="" action="ppaction://noaction"/>
              <a:extLst>
                <a:ext uri="{FF2B5EF4-FFF2-40B4-BE49-F238E27FC236}">
                  <a16:creationId xmlns:a16="http://schemas.microsoft.com/office/drawing/2014/main" id="{E53BF198-85DB-4DF5-B2FC-20797C37681D}"/>
                </a:ext>
              </a:extLst>
            </p:cNvPr>
            <p:cNvSpPr txBox="1"/>
            <p:nvPr/>
          </p:nvSpPr>
          <p:spPr>
            <a:xfrm rot="7758291">
              <a:off x="1760530" y="4485790"/>
              <a:ext cx="2368292"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16 and 40</a:t>
              </a:r>
            </a:p>
          </p:txBody>
        </p:sp>
        <p:sp>
          <p:nvSpPr>
            <p:cNvPr id="103" name="TextBox 102">
              <a:hlinkClick r:id="" action="ppaction://noaction"/>
              <a:extLst>
                <a:ext uri="{FF2B5EF4-FFF2-40B4-BE49-F238E27FC236}">
                  <a16:creationId xmlns:a16="http://schemas.microsoft.com/office/drawing/2014/main" id="{1B83F393-8BEC-4FF1-A55E-37A53B40F1F8}"/>
                </a:ext>
              </a:extLst>
            </p:cNvPr>
            <p:cNvSpPr txBox="1"/>
            <p:nvPr/>
          </p:nvSpPr>
          <p:spPr>
            <a:xfrm rot="11318725">
              <a:off x="1124632" y="2992385"/>
              <a:ext cx="248588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20 and 44</a:t>
              </a:r>
            </a:p>
          </p:txBody>
        </p:sp>
        <p:sp>
          <p:nvSpPr>
            <p:cNvPr id="104" name="TextBox 103">
              <a:hlinkClick r:id="rId3" action="ppaction://hlinksldjump"/>
              <a:extLst>
                <a:ext uri="{FF2B5EF4-FFF2-40B4-BE49-F238E27FC236}">
                  <a16:creationId xmlns:a16="http://schemas.microsoft.com/office/drawing/2014/main" id="{B2262B64-DC89-4E2B-9AA4-9CDA37D11F4B}"/>
                </a:ext>
              </a:extLst>
            </p:cNvPr>
            <p:cNvSpPr txBox="1"/>
            <p:nvPr/>
          </p:nvSpPr>
          <p:spPr>
            <a:xfrm rot="14834895">
              <a:off x="2074046" y="1757056"/>
              <a:ext cx="2551223"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24 and 48</a:t>
              </a:r>
            </a:p>
          </p:txBody>
        </p:sp>
        <p:sp>
          <p:nvSpPr>
            <p:cNvPr id="105" name="TextBox 104">
              <a:hlinkClick r:id="" action="ppaction://noaction"/>
              <a:extLst>
                <a:ext uri="{FF2B5EF4-FFF2-40B4-BE49-F238E27FC236}">
                  <a16:creationId xmlns:a16="http://schemas.microsoft.com/office/drawing/2014/main" id="{C2A5DB2D-474C-44D5-8BC6-15CFBCCDCC9F}"/>
                </a:ext>
              </a:extLst>
            </p:cNvPr>
            <p:cNvSpPr txBox="1"/>
            <p:nvPr/>
          </p:nvSpPr>
          <p:spPr>
            <a:xfrm rot="2175347">
              <a:off x="3975904" y="4188409"/>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10 and 34</a:t>
              </a:r>
            </a:p>
          </p:txBody>
        </p:sp>
        <p:sp>
          <p:nvSpPr>
            <p:cNvPr id="106" name="TextBox 105">
              <a:hlinkClick r:id="" action="ppaction://noaction"/>
              <a:extLst>
                <a:ext uri="{FF2B5EF4-FFF2-40B4-BE49-F238E27FC236}">
                  <a16:creationId xmlns:a16="http://schemas.microsoft.com/office/drawing/2014/main" id="{0A1521EB-AE80-4FB1-920B-57D143D8C027}"/>
                </a:ext>
              </a:extLst>
            </p:cNvPr>
            <p:cNvSpPr txBox="1"/>
            <p:nvPr/>
          </p:nvSpPr>
          <p:spPr>
            <a:xfrm rot="5768233">
              <a:off x="2554603" y="4818203"/>
              <a:ext cx="232744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14 and 38</a:t>
              </a:r>
            </a:p>
          </p:txBody>
        </p:sp>
        <p:sp>
          <p:nvSpPr>
            <p:cNvPr id="107" name="TextBox 106">
              <a:hlinkClick r:id="" action="ppaction://noaction"/>
              <a:extLst>
                <a:ext uri="{FF2B5EF4-FFF2-40B4-BE49-F238E27FC236}">
                  <a16:creationId xmlns:a16="http://schemas.microsoft.com/office/drawing/2014/main" id="{31ABC361-76B3-4E4B-97B1-6300E7B32BCD}"/>
                </a:ext>
              </a:extLst>
            </p:cNvPr>
            <p:cNvSpPr txBox="1"/>
            <p:nvPr/>
          </p:nvSpPr>
          <p:spPr>
            <a:xfrm rot="9556093">
              <a:off x="1223163" y="3826046"/>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18 and 42</a:t>
              </a:r>
            </a:p>
          </p:txBody>
        </p:sp>
        <p:sp>
          <p:nvSpPr>
            <p:cNvPr id="108" name="TextBox 107">
              <a:hlinkClick r:id="" action="ppaction://noaction"/>
              <a:extLst>
                <a:ext uri="{FF2B5EF4-FFF2-40B4-BE49-F238E27FC236}">
                  <a16:creationId xmlns:a16="http://schemas.microsoft.com/office/drawing/2014/main" id="{4F43E346-9949-4418-8F67-E652F0E17674}"/>
                </a:ext>
              </a:extLst>
            </p:cNvPr>
            <p:cNvSpPr txBox="1"/>
            <p:nvPr/>
          </p:nvSpPr>
          <p:spPr>
            <a:xfrm rot="13088601">
              <a:off x="1515545" y="2240055"/>
              <a:ext cx="2405078" cy="39958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22 and 46</a:t>
              </a:r>
            </a:p>
          </p:txBody>
        </p:sp>
        <p:sp>
          <p:nvSpPr>
            <p:cNvPr id="109" name="TextBox 108">
              <a:hlinkClick r:id="rId5" action="ppaction://hlinksldjump"/>
              <a:extLst>
                <a:ext uri="{FF2B5EF4-FFF2-40B4-BE49-F238E27FC236}">
                  <a16:creationId xmlns:a16="http://schemas.microsoft.com/office/drawing/2014/main" id="{2D33BCF1-F5B6-4DE7-B7FF-97A9D56FA6FF}"/>
                </a:ext>
              </a:extLst>
            </p:cNvPr>
            <p:cNvSpPr txBox="1"/>
            <p:nvPr/>
          </p:nvSpPr>
          <p:spPr>
            <a:xfrm rot="16664903">
              <a:off x="2950612" y="1661297"/>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 and 26</a:t>
              </a:r>
            </a:p>
          </p:txBody>
        </p:sp>
        <p:sp>
          <p:nvSpPr>
            <p:cNvPr id="110" name="TextBox 109">
              <a:hlinkClick r:id="" action="ppaction://noaction"/>
              <a:extLst>
                <a:ext uri="{FF2B5EF4-FFF2-40B4-BE49-F238E27FC236}">
                  <a16:creationId xmlns:a16="http://schemas.microsoft.com/office/drawing/2014/main" id="{4AE3FBDF-5E5B-488D-BBB7-0336954CD421}"/>
                </a:ext>
              </a:extLst>
            </p:cNvPr>
            <p:cNvSpPr txBox="1"/>
            <p:nvPr/>
          </p:nvSpPr>
          <p:spPr>
            <a:xfrm rot="20295763">
              <a:off x="4203969" y="2612734"/>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6 and 30</a:t>
              </a:r>
            </a:p>
          </p:txBody>
        </p:sp>
      </p:grpSp>
      <p:sp>
        <p:nvSpPr>
          <p:cNvPr id="1196" name="Freeform: Shape 1195">
            <a:extLst>
              <a:ext uri="{FF2B5EF4-FFF2-40B4-BE49-F238E27FC236}">
                <a16:creationId xmlns:a16="http://schemas.microsoft.com/office/drawing/2014/main" id="{44099FE2-AD1B-43EF-9F07-FD3D7C0FB4C8}"/>
              </a:ext>
            </a:extLst>
          </p:cNvPr>
          <p:cNvSpPr>
            <a:spLocks/>
          </p:cNvSpPr>
          <p:nvPr/>
        </p:nvSpPr>
        <p:spPr>
          <a:xfrm>
            <a:off x="1187187" y="622467"/>
            <a:ext cx="4775470" cy="4775470"/>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dirty="0">
              <a:solidFill>
                <a:schemeClr val="tx1"/>
              </a:solidFill>
            </a:endParaRPr>
          </a:p>
        </p:txBody>
      </p:sp>
      <p:grpSp>
        <p:nvGrpSpPr>
          <p:cNvPr id="1162" name="Group 1161">
            <a:extLst>
              <a:ext uri="{FF2B5EF4-FFF2-40B4-BE49-F238E27FC236}">
                <a16:creationId xmlns:a16="http://schemas.microsoft.com/office/drawing/2014/main" id="{FD663830-5B26-4C02-83C0-50D0364973AD}"/>
              </a:ext>
            </a:extLst>
          </p:cNvPr>
          <p:cNvGrpSpPr>
            <a:grpSpLocks/>
          </p:cNvGrpSpPr>
          <p:nvPr/>
        </p:nvGrpSpPr>
        <p:grpSpPr>
          <a:xfrm>
            <a:off x="5993079" y="3101627"/>
            <a:ext cx="1186654" cy="746295"/>
            <a:chOff x="10351950" y="3379331"/>
            <a:chExt cx="815993" cy="552142"/>
          </a:xfrm>
          <a:effectLst>
            <a:outerShdw blurRad="50800" dist="38100" dir="5400000" algn="t" rotWithShape="0">
              <a:prstClr val="black">
                <a:alpha val="40000"/>
              </a:prstClr>
            </a:outerShdw>
          </a:effectLst>
        </p:grpSpPr>
        <p:sp>
          <p:nvSpPr>
            <p:cNvPr id="1175" name="Freeform: Shape 1174">
              <a:extLst>
                <a:ext uri="{FF2B5EF4-FFF2-40B4-BE49-F238E27FC236}">
                  <a16:creationId xmlns:a16="http://schemas.microsoft.com/office/drawing/2014/main" id="{229BD2A3-3172-49F0-B27D-7594EF0D22B0}"/>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nvGrpSpPr>
            <p:cNvPr id="1176" name="Group 1175">
              <a:extLst>
                <a:ext uri="{FF2B5EF4-FFF2-40B4-BE49-F238E27FC236}">
                  <a16:creationId xmlns:a16="http://schemas.microsoft.com/office/drawing/2014/main" id="{B7F659F5-9900-406B-B47E-0902E7A65F99}"/>
                </a:ext>
              </a:extLst>
            </p:cNvPr>
            <p:cNvGrpSpPr>
              <a:grpSpLocks/>
            </p:cNvGrpSpPr>
            <p:nvPr/>
          </p:nvGrpSpPr>
          <p:grpSpPr>
            <a:xfrm>
              <a:off x="10376451" y="3396621"/>
              <a:ext cx="749786" cy="390621"/>
              <a:chOff x="9980691" y="2643347"/>
              <a:chExt cx="755933" cy="393822"/>
            </a:xfrm>
          </p:grpSpPr>
          <p:sp>
            <p:nvSpPr>
              <p:cNvPr id="1177" name="Isosceles Triangle 1176">
                <a:extLst>
                  <a:ext uri="{FF2B5EF4-FFF2-40B4-BE49-F238E27FC236}">
                    <a16:creationId xmlns:a16="http://schemas.microsoft.com/office/drawing/2014/main" id="{4067F261-C9A2-4A64-9D62-ADB2749A3B80}"/>
                  </a:ext>
                </a:extLst>
              </p:cNvPr>
              <p:cNvSpPr>
                <a:spLocks/>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Isosceles Triangle 1177">
                <a:extLst>
                  <a:ext uri="{FF2B5EF4-FFF2-40B4-BE49-F238E27FC236}">
                    <a16:creationId xmlns:a16="http://schemas.microsoft.com/office/drawing/2014/main" id="{5A506957-7E6F-4999-A78A-60B353F1D3B7}"/>
                  </a:ext>
                </a:extLst>
              </p:cNvPr>
              <p:cNvSpPr>
                <a:spLocks/>
              </p:cNvSpPr>
              <p:nvPr/>
            </p:nvSpPr>
            <p:spPr>
              <a:xfrm rot="16675634">
                <a:off x="10227231" y="2527777"/>
                <a:ext cx="264177" cy="754608"/>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Title 1211">
            <a:extLst>
              <a:ext uri="{FF2B5EF4-FFF2-40B4-BE49-F238E27FC236}">
                <a16:creationId xmlns:a16="http://schemas.microsoft.com/office/drawing/2014/main" id="{B3877716-4290-41E1-809A-3E9839D87B4A}"/>
              </a:ext>
            </a:extLst>
          </p:cNvPr>
          <p:cNvSpPr>
            <a:spLocks noGrp="1"/>
          </p:cNvSpPr>
          <p:nvPr>
            <p:ph type="title"/>
          </p:nvPr>
        </p:nvSpPr>
        <p:spPr>
          <a:xfrm>
            <a:off x="7111251" y="746742"/>
            <a:ext cx="4908442" cy="2252924"/>
          </a:xfrm>
        </p:spPr>
        <p:txBody>
          <a:bodyPr/>
          <a:lstStyle/>
          <a:p>
            <a:pPr algn="ctr"/>
            <a:r>
              <a:rPr lang="en-US" sz="3900" dirty="0"/>
              <a:t>Check your computer numbers!!</a:t>
            </a:r>
            <a:br>
              <a:rPr lang="en-US" sz="3900" dirty="0"/>
            </a:br>
            <a:r>
              <a:rPr lang="en-US" sz="3900" dirty="0"/>
              <a:t>What is your number?</a:t>
            </a:r>
            <a:br>
              <a:rPr lang="en-US" sz="3900" dirty="0"/>
            </a:br>
            <a:endParaRPr lang="en-US" sz="3900" dirty="0"/>
          </a:p>
        </p:txBody>
      </p:sp>
      <p:grpSp>
        <p:nvGrpSpPr>
          <p:cNvPr id="144" name="Group 143">
            <a:extLst>
              <a:ext uri="{FF2B5EF4-FFF2-40B4-BE49-F238E27FC236}">
                <a16:creationId xmlns:a16="http://schemas.microsoft.com/office/drawing/2014/main" id="{DE423EBD-88A7-424A-A021-5E5D237B191B}"/>
              </a:ext>
            </a:extLst>
          </p:cNvPr>
          <p:cNvGrpSpPr>
            <a:grpSpLocks/>
          </p:cNvGrpSpPr>
          <p:nvPr/>
        </p:nvGrpSpPr>
        <p:grpSpPr>
          <a:xfrm>
            <a:off x="3696822" y="3107538"/>
            <a:ext cx="598199" cy="598199"/>
            <a:chOff x="3134414" y="3459637"/>
            <a:chExt cx="631596" cy="631596"/>
          </a:xfrm>
          <a:effectLst>
            <a:outerShdw blurRad="63500" sx="102000" sy="102000" algn="ctr" rotWithShape="0">
              <a:prstClr val="black">
                <a:alpha val="50000"/>
              </a:prstClr>
            </a:outerShdw>
          </a:effectLst>
        </p:grpSpPr>
        <p:sp>
          <p:nvSpPr>
            <p:cNvPr id="145" name="Oval 144">
              <a:extLst>
                <a:ext uri="{FF2B5EF4-FFF2-40B4-BE49-F238E27FC236}">
                  <a16:creationId xmlns:a16="http://schemas.microsoft.com/office/drawing/2014/main" id="{90F42940-AB6A-4C3C-9F98-9D119304C5B0}"/>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46" name="Oval 145">
              <a:extLst>
                <a:ext uri="{FF2B5EF4-FFF2-40B4-BE49-F238E27FC236}">
                  <a16:creationId xmlns:a16="http://schemas.microsoft.com/office/drawing/2014/main" id="{42489277-77E4-48BD-A241-084AC9BDDBDE}"/>
                </a:ext>
              </a:extLst>
            </p:cNvPr>
            <p:cNvSpPr>
              <a:spLocks/>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47" name="Star: 5 Points 146">
              <a:extLst>
                <a:ext uri="{FF2B5EF4-FFF2-40B4-BE49-F238E27FC236}">
                  <a16:creationId xmlns:a16="http://schemas.microsoft.com/office/drawing/2014/main" id="{11717F4D-476C-4F32-875B-A80AF4E0FF2B}"/>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sp>
        <p:nvSpPr>
          <p:cNvPr id="83" name="Rectangle 82">
            <a:hlinkClick r:id="rId8" action="ppaction://hlinksldjump"/>
            <a:extLst>
              <a:ext uri="{FF2B5EF4-FFF2-40B4-BE49-F238E27FC236}">
                <a16:creationId xmlns:a16="http://schemas.microsoft.com/office/drawing/2014/main" id="{E0E356FD-EED2-4A50-879F-E7A0AE8A3F59}"/>
              </a:ext>
            </a:extLst>
          </p:cNvPr>
          <p:cNvSpPr/>
          <p:nvPr/>
        </p:nvSpPr>
        <p:spPr>
          <a:xfrm>
            <a:off x="10943461" y="5818909"/>
            <a:ext cx="1248539" cy="1039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174;p25">
            <a:extLst>
              <a:ext uri="{FF2B5EF4-FFF2-40B4-BE49-F238E27FC236}">
                <a16:creationId xmlns:a16="http://schemas.microsoft.com/office/drawing/2014/main" id="{8A2E6834-4241-47D6-AC75-A06289E1EEE8}"/>
              </a:ext>
            </a:extLst>
          </p:cNvPr>
          <p:cNvSpPr txBox="1"/>
          <p:nvPr/>
        </p:nvSpPr>
        <p:spPr>
          <a:xfrm>
            <a:off x="6789907" y="3614845"/>
            <a:ext cx="5640588" cy="2939226"/>
          </a:xfrm>
          <a:prstGeom prst="rect">
            <a:avLst/>
          </a:prstGeom>
          <a:noFill/>
          <a:ln>
            <a:noFill/>
          </a:ln>
        </p:spPr>
        <p:txBody>
          <a:bodyPr spcFirstLastPara="1" wrap="square" lIns="121900" tIns="121900" rIns="121900" bIns="121900" anchor="t" anchorCtr="0">
            <a:spAutoFit/>
          </a:bodyPr>
          <a:lstStyle/>
          <a:p>
            <a:pPr algn="ctr"/>
            <a:r>
              <a:rPr lang="en" sz="3500" b="1" dirty="0">
                <a:solidFill>
                  <a:srgbClr val="FF9900"/>
                </a:solidFill>
                <a:latin typeface="Questrial"/>
                <a:ea typeface="Questrial"/>
                <a:cs typeface="Questrial"/>
                <a:sym typeface="Questrial"/>
              </a:rPr>
              <a:t>IT’S TIME FOR A GIVEAWAY!!!!!!!</a:t>
            </a:r>
            <a:endParaRPr sz="3500" b="1" dirty="0">
              <a:solidFill>
                <a:srgbClr val="FF9900"/>
              </a:solidFill>
              <a:latin typeface="Questrial"/>
              <a:ea typeface="Questrial"/>
              <a:cs typeface="Questrial"/>
              <a:sym typeface="Questrial"/>
            </a:endParaRPr>
          </a:p>
          <a:p>
            <a:pPr algn="ctr">
              <a:buClr>
                <a:schemeClr val="dk1"/>
              </a:buClr>
              <a:buSzPts val="1100"/>
            </a:pPr>
            <a:r>
              <a:rPr lang="en" sz="3500" b="1" dirty="0">
                <a:solidFill>
                  <a:srgbClr val="FF9900"/>
                </a:solidFill>
                <a:latin typeface="Questrial"/>
                <a:ea typeface="Questrial"/>
                <a:cs typeface="Questrial"/>
                <a:sym typeface="Questrial"/>
              </a:rPr>
              <a:t>RÚT THĂM NHẬN QUÀ!!!!!!</a:t>
            </a:r>
            <a:endParaRPr sz="3500" b="1" dirty="0">
              <a:solidFill>
                <a:srgbClr val="FF9900"/>
              </a:solidFill>
              <a:latin typeface="Questrial"/>
              <a:ea typeface="Questrial"/>
              <a:cs typeface="Questrial"/>
              <a:sym typeface="Questrial"/>
            </a:endParaRPr>
          </a:p>
          <a:p>
            <a:pPr algn="ctr">
              <a:buClr>
                <a:schemeClr val="dk1"/>
              </a:buClr>
              <a:buSzPts val="1100"/>
            </a:pPr>
            <a:r>
              <a:rPr lang="en" sz="3500" b="1" dirty="0">
                <a:solidFill>
                  <a:srgbClr val="FF9900"/>
                </a:solidFill>
                <a:latin typeface="Questrial"/>
                <a:ea typeface="Questrial"/>
                <a:cs typeface="Questrial"/>
                <a:sym typeface="Questrial"/>
              </a:rPr>
              <a:t>¡¡¡¡¡ES TIEMPO PARA UN</a:t>
            </a:r>
            <a:r>
              <a:rPr lang="en-US" sz="3500" b="1" dirty="0">
                <a:solidFill>
                  <a:srgbClr val="FF9900"/>
                </a:solidFill>
                <a:latin typeface="Questrial"/>
                <a:ea typeface="Questrial"/>
                <a:cs typeface="Questrial"/>
                <a:sym typeface="Questrial"/>
              </a:rPr>
              <a:t>A RIFA</a:t>
            </a:r>
            <a:r>
              <a:rPr lang="en" sz="3500" b="1" dirty="0">
                <a:solidFill>
                  <a:srgbClr val="FF9900"/>
                </a:solidFill>
                <a:latin typeface="Questrial"/>
                <a:ea typeface="Questrial"/>
                <a:cs typeface="Questrial"/>
                <a:sym typeface="Questrial"/>
              </a:rPr>
              <a:t>!!!!!</a:t>
            </a:r>
            <a:endParaRPr sz="3500" b="1" dirty="0">
              <a:solidFill>
                <a:srgbClr val="FF9900"/>
              </a:solidFill>
              <a:latin typeface="Questrial"/>
              <a:ea typeface="Questrial"/>
              <a:cs typeface="Questrial"/>
              <a:sym typeface="Questrial"/>
            </a:endParaRPr>
          </a:p>
        </p:txBody>
      </p:sp>
    </p:spTree>
    <p:extLst>
      <p:ext uri="{BB962C8B-B14F-4D97-AF65-F5344CB8AC3E}">
        <p14:creationId xmlns:p14="http://schemas.microsoft.com/office/powerpoint/2010/main" val="1362778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62"/>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1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6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ctrTitle"/>
          </p:nvPr>
        </p:nvSpPr>
        <p:spPr>
          <a:xfrm>
            <a:off x="521628" y="203200"/>
            <a:ext cx="11360800" cy="2736800"/>
          </a:xfrm>
          <a:prstGeom prst="rect">
            <a:avLst/>
          </a:prstGeom>
        </p:spPr>
        <p:txBody>
          <a:bodyPr spcFirstLastPara="1" wrap="square" lIns="121900" tIns="121900" rIns="121900" bIns="121900" rtlCol="0" anchor="t" anchorCtr="0">
            <a:noAutofit/>
          </a:bodyPr>
          <a:lstStyle/>
          <a:p>
            <a:pPr algn="ctr">
              <a:spcBef>
                <a:spcPts val="0"/>
              </a:spcBef>
              <a:buSzPts val="990"/>
            </a:pPr>
            <a:r>
              <a:rPr lang="en" sz="2800" dirty="0">
                <a:solidFill>
                  <a:srgbClr val="FFC000"/>
                </a:solidFill>
              </a:rPr>
              <a:t>Lincoln Education Center is a closed campus. Children cannot come to school. Only friends and family that are students at LEC may come.</a:t>
            </a:r>
            <a:endParaRPr sz="2800" dirty="0">
              <a:solidFill>
                <a:srgbClr val="FFC000"/>
              </a:solidFill>
            </a:endParaRPr>
          </a:p>
          <a:p>
            <a:pPr algn="ctr">
              <a:spcBef>
                <a:spcPts val="0"/>
              </a:spcBef>
              <a:buSzPts val="990"/>
            </a:pPr>
            <a:r>
              <a:rPr lang="en" sz="2800" dirty="0">
                <a:solidFill>
                  <a:schemeClr val="lt1"/>
                </a:solidFill>
              </a:rPr>
              <a:t> </a:t>
            </a:r>
            <a:endParaRPr sz="2800" dirty="0">
              <a:solidFill>
                <a:schemeClr val="lt1"/>
              </a:solidFill>
            </a:endParaRPr>
          </a:p>
          <a:p>
            <a:pPr algn="ctr">
              <a:spcBef>
                <a:spcPts val="0"/>
              </a:spcBef>
              <a:buSzPts val="990"/>
            </a:pPr>
            <a:r>
              <a:rPr lang="en" sz="2800" dirty="0">
                <a:solidFill>
                  <a:schemeClr val="lt1"/>
                </a:solidFill>
              </a:rPr>
              <a:t>Trung tâm Lincoln không dành cho trẻ em. Trẻ em không được vào trong trường. Chỉ có bạn bè và gia đình là học viên đang theo học tại LEC mới được vào trong lớp học. </a:t>
            </a:r>
            <a:endParaRPr sz="2800" dirty="0">
              <a:solidFill>
                <a:schemeClr val="lt1"/>
              </a:solidFill>
            </a:endParaRPr>
          </a:p>
          <a:p>
            <a:pPr algn="ctr">
              <a:spcBef>
                <a:spcPts val="0"/>
              </a:spcBef>
              <a:buSzPts val="990"/>
            </a:pPr>
            <a:endParaRPr sz="2800" dirty="0">
              <a:solidFill>
                <a:schemeClr val="lt1"/>
              </a:solidFill>
            </a:endParaRPr>
          </a:p>
          <a:p>
            <a:pPr algn="ctr">
              <a:spcBef>
                <a:spcPts val="0"/>
              </a:spcBef>
              <a:buClr>
                <a:schemeClr val="dk1"/>
              </a:buClr>
              <a:buSzPts val="990"/>
            </a:pPr>
            <a:r>
              <a:rPr lang="en" sz="2800" dirty="0">
                <a:solidFill>
                  <a:schemeClr val="lt1"/>
                </a:solidFill>
              </a:rPr>
              <a:t>Lincoln Education Center es un plantel escolar cerrado. Los niños no pueden venir a la escuela. Solo pueden venir amigos y familiares que sean estudiantes de LEC.</a:t>
            </a:r>
            <a:endParaRPr sz="2800" dirty="0">
              <a:solidFill>
                <a:schemeClr val="lt1"/>
              </a:solidFill>
            </a:endParaRPr>
          </a:p>
        </p:txBody>
      </p:sp>
      <p:pic>
        <p:nvPicPr>
          <p:cNvPr id="215" name="Google Shape;215;p31"/>
          <p:cNvPicPr preferRelativeResize="0"/>
          <p:nvPr/>
        </p:nvPicPr>
        <p:blipFill rotWithShape="1">
          <a:blip r:embed="rId3">
            <a:alphaModFix/>
          </a:blip>
          <a:srcRect b="6023"/>
          <a:stretch/>
        </p:blipFill>
        <p:spPr>
          <a:xfrm>
            <a:off x="1409395" y="4081054"/>
            <a:ext cx="2333994" cy="2573746"/>
          </a:xfrm>
          <a:prstGeom prst="rect">
            <a:avLst/>
          </a:prstGeom>
          <a:solidFill>
            <a:schemeClr val="bg1"/>
          </a:solidFill>
          <a:ln>
            <a:noFill/>
          </a:ln>
        </p:spPr>
      </p:pic>
    </p:spTree>
  </p:cSld>
  <p:clrMapOvr>
    <a:masterClrMapping/>
  </p:clrMapOvr>
  <mc:AlternateContent xmlns:mc="http://schemas.openxmlformats.org/markup-compatibility/2006" xmlns:p14="http://schemas.microsoft.com/office/powerpoint/2010/main">
    <mc:Choice Requires="p14">
      <p:transition spd="slow" p14:dur="2000" advTm="11894"/>
    </mc:Choice>
    <mc:Fallback xmlns="">
      <p:transition spd="slow" advTm="1189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1"/>
          <p:cNvSpPr txBox="1">
            <a:spLocks noGrp="1"/>
          </p:cNvSpPr>
          <p:nvPr>
            <p:ph type="ctrTitle"/>
          </p:nvPr>
        </p:nvSpPr>
        <p:spPr>
          <a:xfrm>
            <a:off x="521628" y="203200"/>
            <a:ext cx="11360800" cy="2736800"/>
          </a:xfrm>
          <a:prstGeom prst="rect">
            <a:avLst/>
          </a:prstGeom>
        </p:spPr>
        <p:txBody>
          <a:bodyPr spcFirstLastPara="1" wrap="square" lIns="121900" tIns="121900" rIns="121900" bIns="121900" rtlCol="0" anchor="t" anchorCtr="0">
            <a:noAutofit/>
          </a:bodyPr>
          <a:lstStyle/>
          <a:p>
            <a:pPr algn="ctr">
              <a:spcBef>
                <a:spcPts val="0"/>
              </a:spcBef>
              <a:buSzPts val="990"/>
            </a:pPr>
            <a:r>
              <a:rPr lang="en-US" sz="6600" dirty="0">
                <a:solidFill>
                  <a:srgbClr val="FFC000"/>
                </a:solidFill>
              </a:rPr>
              <a:t>DO NOT PARK IN RESERVED PARKING SPOTS</a:t>
            </a:r>
            <a:endParaRPr sz="6600" dirty="0">
              <a:solidFill>
                <a:srgbClr val="FFC000"/>
              </a:solidFill>
            </a:endParaRPr>
          </a:p>
          <a:p>
            <a:pPr algn="ctr">
              <a:spcBef>
                <a:spcPts val="0"/>
              </a:spcBef>
              <a:buSzPts val="990"/>
            </a:pPr>
            <a:r>
              <a:rPr lang="en" sz="2800" dirty="0">
                <a:solidFill>
                  <a:schemeClr val="lt1"/>
                </a:solidFill>
              </a:rPr>
              <a:t> </a:t>
            </a:r>
            <a:endParaRPr sz="2800" dirty="0">
              <a:solidFill>
                <a:schemeClr val="lt1"/>
              </a:solidFill>
            </a:endParaRPr>
          </a:p>
        </p:txBody>
      </p:sp>
      <p:pic>
        <p:nvPicPr>
          <p:cNvPr id="3" name="Picture 2">
            <a:extLst>
              <a:ext uri="{FF2B5EF4-FFF2-40B4-BE49-F238E27FC236}">
                <a16:creationId xmlns:a16="http://schemas.microsoft.com/office/drawing/2014/main" id="{E89174FC-A546-4CCE-8CF6-9C3DCE5A8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42482" y="2630610"/>
            <a:ext cx="4148016" cy="3111012"/>
          </a:xfrm>
          <a:prstGeom prst="rect">
            <a:avLst/>
          </a:prstGeom>
        </p:spPr>
      </p:pic>
    </p:spTree>
    <p:extLst>
      <p:ext uri="{BB962C8B-B14F-4D97-AF65-F5344CB8AC3E}">
        <p14:creationId xmlns:p14="http://schemas.microsoft.com/office/powerpoint/2010/main" val="260271230"/>
      </p:ext>
    </p:extLst>
  </p:cSld>
  <p:clrMapOvr>
    <a:masterClrMapping/>
  </p:clrMapOvr>
  <mc:AlternateContent xmlns:mc="http://schemas.openxmlformats.org/markup-compatibility/2006" xmlns:p14="http://schemas.microsoft.com/office/powerpoint/2010/main">
    <mc:Choice Requires="p14">
      <p:transition spd="slow" p14:dur="2000" advTm="11894"/>
    </mc:Choice>
    <mc:Fallback xmlns="">
      <p:transition spd="slow" advTm="1189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2"/>
          <p:cNvSpPr txBox="1">
            <a:spLocks noGrp="1"/>
          </p:cNvSpPr>
          <p:nvPr>
            <p:ph type="ctrTitle"/>
          </p:nvPr>
        </p:nvSpPr>
        <p:spPr>
          <a:xfrm>
            <a:off x="6665124" y="126782"/>
            <a:ext cx="5434382" cy="668390"/>
          </a:xfrm>
          <a:prstGeom prst="rect">
            <a:avLst/>
          </a:prstGeom>
        </p:spPr>
        <p:txBody>
          <a:bodyPr spcFirstLastPara="1" wrap="square" lIns="121900" tIns="121900" rIns="121900" bIns="121900" rtlCol="0" anchor="t" anchorCtr="0">
            <a:normAutofit fontScale="90000"/>
          </a:bodyPr>
          <a:lstStyle/>
          <a:p>
            <a:pPr algn="ctr">
              <a:spcBef>
                <a:spcPts val="0"/>
              </a:spcBef>
            </a:pPr>
            <a:r>
              <a:rPr lang="en" sz="2200" dirty="0">
                <a:solidFill>
                  <a:srgbClr val="E69138"/>
                </a:solidFill>
              </a:rPr>
              <a:t>GGAE Chromebook Checkout Policy</a:t>
            </a:r>
            <a:endParaRPr sz="2200" dirty="0">
              <a:solidFill>
                <a:srgbClr val="E69138"/>
              </a:solidFill>
            </a:endParaRPr>
          </a:p>
          <a:p>
            <a:pPr algn="ctr">
              <a:spcBef>
                <a:spcPts val="0"/>
              </a:spcBef>
            </a:pPr>
            <a:r>
              <a:rPr lang="en" sz="2200" dirty="0">
                <a:solidFill>
                  <a:srgbClr val="E69138"/>
                </a:solidFill>
              </a:rPr>
              <a:t>Quy Định Cho Mượn Chromebook Của GGAE</a:t>
            </a:r>
            <a:endParaRPr sz="2200" dirty="0">
              <a:solidFill>
                <a:srgbClr val="E69138"/>
              </a:solidFill>
            </a:endParaRPr>
          </a:p>
          <a:p>
            <a:pPr algn="ctr">
              <a:spcBef>
                <a:spcPts val="0"/>
              </a:spcBef>
            </a:pPr>
            <a:r>
              <a:rPr lang="en" sz="2200" dirty="0">
                <a:solidFill>
                  <a:srgbClr val="E69138"/>
                </a:solidFill>
              </a:rPr>
              <a:t>Política del préstamo de Chromebooks de GGAE</a:t>
            </a:r>
            <a:endParaRPr sz="2200" dirty="0">
              <a:solidFill>
                <a:srgbClr val="E69138"/>
              </a:solidFill>
            </a:endParaRPr>
          </a:p>
          <a:p>
            <a:pPr algn="ctr">
              <a:spcBef>
                <a:spcPts val="0"/>
              </a:spcBef>
            </a:pPr>
            <a:endParaRPr sz="2200" dirty="0">
              <a:solidFill>
                <a:schemeClr val="lt1"/>
              </a:solidFill>
            </a:endParaRPr>
          </a:p>
          <a:p>
            <a:pPr>
              <a:spcBef>
                <a:spcPts val="0"/>
              </a:spcBef>
            </a:pPr>
            <a:endParaRPr sz="2333" dirty="0"/>
          </a:p>
        </p:txBody>
      </p:sp>
      <p:sp>
        <p:nvSpPr>
          <p:cNvPr id="3" name="TextBox 2">
            <a:extLst>
              <a:ext uri="{FF2B5EF4-FFF2-40B4-BE49-F238E27FC236}">
                <a16:creationId xmlns:a16="http://schemas.microsoft.com/office/drawing/2014/main" id="{6329B0E7-A406-4EC8-B40C-3B2E5987C978}"/>
              </a:ext>
            </a:extLst>
          </p:cNvPr>
          <p:cNvSpPr txBox="1"/>
          <p:nvPr/>
        </p:nvSpPr>
        <p:spPr>
          <a:xfrm>
            <a:off x="317590" y="460977"/>
            <a:ext cx="6347534" cy="5909310"/>
          </a:xfrm>
          <a:prstGeom prst="rect">
            <a:avLst/>
          </a:prstGeom>
          <a:noFill/>
        </p:spPr>
        <p:txBody>
          <a:bodyPr wrap="square" rtlCol="0">
            <a:spAutoFit/>
          </a:bodyPr>
          <a:lstStyle/>
          <a:p>
            <a:pPr>
              <a:spcBef>
                <a:spcPts val="0"/>
              </a:spcBef>
            </a:pPr>
            <a:r>
              <a:rPr lang="en-US" dirty="0">
                <a:solidFill>
                  <a:schemeClr val="lt1"/>
                </a:solidFill>
              </a:rPr>
              <a:t>To borrow a Chromebook, students need to attend school for at least 12 hours (You can use your phone or </a:t>
            </a:r>
            <a:r>
              <a:rPr lang="en-US" dirty="0" err="1">
                <a:solidFill>
                  <a:schemeClr val="lt1"/>
                </a:solidFill>
              </a:rPr>
              <a:t>Ipad</a:t>
            </a:r>
            <a:r>
              <a:rPr lang="en-US" dirty="0">
                <a:solidFill>
                  <a:schemeClr val="lt1"/>
                </a:solidFill>
              </a:rPr>
              <a:t> first) or attend in person. </a:t>
            </a:r>
          </a:p>
          <a:p>
            <a:pPr>
              <a:spcBef>
                <a:spcPts val="0"/>
              </a:spcBef>
            </a:pPr>
            <a:r>
              <a:rPr lang="en-US" dirty="0" err="1">
                <a:solidFill>
                  <a:schemeClr val="lt1"/>
                </a:solidFill>
              </a:rPr>
              <a:t>Để</a:t>
            </a:r>
            <a:r>
              <a:rPr lang="en-US" dirty="0">
                <a:solidFill>
                  <a:schemeClr val="lt1"/>
                </a:solidFill>
              </a:rPr>
              <a:t> m</a:t>
            </a:r>
            <a:r>
              <a:rPr lang="vi-VN" dirty="0">
                <a:solidFill>
                  <a:schemeClr val="lt1"/>
                </a:solidFill>
              </a:rPr>
              <a:t>ư</a:t>
            </a:r>
            <a:r>
              <a:rPr lang="en-US" dirty="0" err="1">
                <a:solidFill>
                  <a:schemeClr val="lt1"/>
                </a:solidFill>
              </a:rPr>
              <a:t>ợn</a:t>
            </a:r>
            <a:r>
              <a:rPr lang="en-US" dirty="0">
                <a:solidFill>
                  <a:schemeClr val="lt1"/>
                </a:solidFill>
              </a:rPr>
              <a:t> Chromebook, </a:t>
            </a:r>
            <a:r>
              <a:rPr lang="en-US" dirty="0" err="1">
                <a:solidFill>
                  <a:schemeClr val="lt1"/>
                </a:solidFill>
              </a:rPr>
              <a:t>học</a:t>
            </a:r>
            <a:r>
              <a:rPr lang="en-US" dirty="0">
                <a:solidFill>
                  <a:schemeClr val="lt1"/>
                </a:solidFill>
              </a:rPr>
              <a:t> </a:t>
            </a:r>
            <a:r>
              <a:rPr lang="en-US" dirty="0" err="1">
                <a:solidFill>
                  <a:schemeClr val="lt1"/>
                </a:solidFill>
              </a:rPr>
              <a:t>viên</a:t>
            </a:r>
            <a:r>
              <a:rPr lang="en-US" dirty="0">
                <a:solidFill>
                  <a:schemeClr val="lt1"/>
                </a:solidFill>
              </a:rPr>
              <a:t> </a:t>
            </a:r>
            <a:r>
              <a:rPr lang="en-US" dirty="0" err="1">
                <a:solidFill>
                  <a:schemeClr val="lt1"/>
                </a:solidFill>
              </a:rPr>
              <a:t>cần</a:t>
            </a:r>
            <a:r>
              <a:rPr lang="en-US" dirty="0">
                <a:solidFill>
                  <a:schemeClr val="lt1"/>
                </a:solidFill>
              </a:rPr>
              <a:t> </a:t>
            </a:r>
            <a:r>
              <a:rPr lang="en-US" dirty="0" err="1">
                <a:solidFill>
                  <a:schemeClr val="lt1"/>
                </a:solidFill>
              </a:rPr>
              <a:t>đi</a:t>
            </a:r>
            <a:r>
              <a:rPr lang="en-US" dirty="0">
                <a:solidFill>
                  <a:schemeClr val="lt1"/>
                </a:solidFill>
              </a:rPr>
              <a:t> </a:t>
            </a:r>
            <a:r>
              <a:rPr lang="en-US" dirty="0" err="1">
                <a:solidFill>
                  <a:schemeClr val="lt1"/>
                </a:solidFill>
              </a:rPr>
              <a:t>học</a:t>
            </a:r>
            <a:r>
              <a:rPr lang="en-US" dirty="0">
                <a:solidFill>
                  <a:schemeClr val="lt1"/>
                </a:solidFill>
              </a:rPr>
              <a:t> </a:t>
            </a:r>
            <a:r>
              <a:rPr lang="en-US" dirty="0" err="1">
                <a:solidFill>
                  <a:schemeClr val="lt1"/>
                </a:solidFill>
              </a:rPr>
              <a:t>ít</a:t>
            </a:r>
            <a:r>
              <a:rPr lang="en-US" dirty="0">
                <a:solidFill>
                  <a:schemeClr val="lt1"/>
                </a:solidFill>
              </a:rPr>
              <a:t> </a:t>
            </a:r>
            <a:r>
              <a:rPr lang="en-US" dirty="0" err="1">
                <a:solidFill>
                  <a:schemeClr val="lt1"/>
                </a:solidFill>
              </a:rPr>
              <a:t>nhất</a:t>
            </a:r>
            <a:r>
              <a:rPr lang="en-US" dirty="0">
                <a:solidFill>
                  <a:schemeClr val="lt1"/>
                </a:solidFill>
              </a:rPr>
              <a:t> 12 </a:t>
            </a:r>
            <a:r>
              <a:rPr lang="en-US" dirty="0" err="1">
                <a:solidFill>
                  <a:schemeClr val="lt1"/>
                </a:solidFill>
              </a:rPr>
              <a:t>giờ</a:t>
            </a:r>
            <a:r>
              <a:rPr lang="en-US" dirty="0">
                <a:solidFill>
                  <a:schemeClr val="lt1"/>
                </a:solidFill>
              </a:rPr>
              <a:t> (</a:t>
            </a:r>
            <a:r>
              <a:rPr lang="en-US" dirty="0" err="1">
                <a:solidFill>
                  <a:schemeClr val="lt1"/>
                </a:solidFill>
              </a:rPr>
              <a:t>Quý</a:t>
            </a:r>
            <a:r>
              <a:rPr lang="en-US" dirty="0">
                <a:solidFill>
                  <a:schemeClr val="lt1"/>
                </a:solidFill>
              </a:rPr>
              <a:t> </a:t>
            </a:r>
            <a:r>
              <a:rPr lang="en-US" dirty="0" err="1">
                <a:solidFill>
                  <a:schemeClr val="lt1"/>
                </a:solidFill>
              </a:rPr>
              <a:t>vị</a:t>
            </a:r>
            <a:r>
              <a:rPr lang="en-US" dirty="0">
                <a:solidFill>
                  <a:schemeClr val="lt1"/>
                </a:solidFill>
              </a:rPr>
              <a:t> </a:t>
            </a:r>
            <a:r>
              <a:rPr lang="en-US" dirty="0" err="1">
                <a:solidFill>
                  <a:schemeClr val="lt1"/>
                </a:solidFill>
              </a:rPr>
              <a:t>có</a:t>
            </a:r>
            <a:r>
              <a:rPr lang="en-US" dirty="0">
                <a:solidFill>
                  <a:schemeClr val="lt1"/>
                </a:solidFill>
              </a:rPr>
              <a:t> </a:t>
            </a:r>
            <a:r>
              <a:rPr lang="en-US" dirty="0" err="1">
                <a:solidFill>
                  <a:schemeClr val="lt1"/>
                </a:solidFill>
              </a:rPr>
              <a:t>thể</a:t>
            </a:r>
            <a:r>
              <a:rPr lang="en-US" dirty="0">
                <a:solidFill>
                  <a:schemeClr val="lt1"/>
                </a:solidFill>
              </a:rPr>
              <a:t> </a:t>
            </a:r>
            <a:r>
              <a:rPr lang="en-US" dirty="0" err="1">
                <a:solidFill>
                  <a:schemeClr val="lt1"/>
                </a:solidFill>
              </a:rPr>
              <a:t>sử</a:t>
            </a:r>
            <a:r>
              <a:rPr lang="en-US" dirty="0">
                <a:solidFill>
                  <a:schemeClr val="lt1"/>
                </a:solidFill>
              </a:rPr>
              <a:t> </a:t>
            </a:r>
            <a:r>
              <a:rPr lang="en-US" dirty="0" err="1">
                <a:solidFill>
                  <a:schemeClr val="lt1"/>
                </a:solidFill>
              </a:rPr>
              <a:t>dụng</a:t>
            </a:r>
            <a:r>
              <a:rPr lang="en-US" dirty="0">
                <a:solidFill>
                  <a:schemeClr val="lt1"/>
                </a:solidFill>
              </a:rPr>
              <a:t> </a:t>
            </a:r>
            <a:r>
              <a:rPr lang="en-US" dirty="0" err="1">
                <a:solidFill>
                  <a:schemeClr val="lt1"/>
                </a:solidFill>
              </a:rPr>
              <a:t>điện</a:t>
            </a:r>
            <a:r>
              <a:rPr lang="en-US" dirty="0">
                <a:solidFill>
                  <a:schemeClr val="lt1"/>
                </a:solidFill>
              </a:rPr>
              <a:t> </a:t>
            </a:r>
            <a:r>
              <a:rPr lang="en-US" dirty="0" err="1">
                <a:solidFill>
                  <a:schemeClr val="lt1"/>
                </a:solidFill>
              </a:rPr>
              <a:t>thoại</a:t>
            </a:r>
            <a:r>
              <a:rPr lang="en-US" dirty="0">
                <a:solidFill>
                  <a:schemeClr val="lt1"/>
                </a:solidFill>
              </a:rPr>
              <a:t> </a:t>
            </a:r>
            <a:r>
              <a:rPr lang="en-US" dirty="0" err="1">
                <a:solidFill>
                  <a:schemeClr val="lt1"/>
                </a:solidFill>
              </a:rPr>
              <a:t>hoặc</a:t>
            </a:r>
            <a:r>
              <a:rPr lang="en-US" dirty="0">
                <a:solidFill>
                  <a:schemeClr val="lt1"/>
                </a:solidFill>
              </a:rPr>
              <a:t> </a:t>
            </a:r>
            <a:r>
              <a:rPr lang="en-US" dirty="0" err="1">
                <a:solidFill>
                  <a:schemeClr val="lt1"/>
                </a:solidFill>
              </a:rPr>
              <a:t>ipad</a:t>
            </a:r>
            <a:r>
              <a:rPr lang="en-US" dirty="0">
                <a:solidFill>
                  <a:schemeClr val="lt1"/>
                </a:solidFill>
              </a:rPr>
              <a:t> </a:t>
            </a:r>
            <a:r>
              <a:rPr lang="en-US" dirty="0" err="1">
                <a:solidFill>
                  <a:schemeClr val="lt1"/>
                </a:solidFill>
              </a:rPr>
              <a:t>tạm</a:t>
            </a:r>
            <a:r>
              <a:rPr lang="en-US" dirty="0">
                <a:solidFill>
                  <a:schemeClr val="lt1"/>
                </a:solidFill>
              </a:rPr>
              <a:t> </a:t>
            </a:r>
            <a:r>
              <a:rPr lang="en-US" dirty="0" err="1">
                <a:solidFill>
                  <a:schemeClr val="lt1"/>
                </a:solidFill>
              </a:rPr>
              <a:t>thời</a:t>
            </a:r>
            <a:r>
              <a:rPr lang="en-US" dirty="0">
                <a:solidFill>
                  <a:schemeClr val="lt1"/>
                </a:solidFill>
              </a:rPr>
              <a:t>) </a:t>
            </a:r>
            <a:r>
              <a:rPr lang="en-US" dirty="0" err="1">
                <a:solidFill>
                  <a:schemeClr val="lt1"/>
                </a:solidFill>
              </a:rPr>
              <a:t>hoặc</a:t>
            </a:r>
            <a:r>
              <a:rPr lang="en-US" dirty="0">
                <a:solidFill>
                  <a:schemeClr val="lt1"/>
                </a:solidFill>
              </a:rPr>
              <a:t> </a:t>
            </a:r>
            <a:r>
              <a:rPr lang="en-US" dirty="0" err="1">
                <a:solidFill>
                  <a:schemeClr val="lt1"/>
                </a:solidFill>
              </a:rPr>
              <a:t>đến</a:t>
            </a:r>
            <a:r>
              <a:rPr lang="en-US" dirty="0">
                <a:solidFill>
                  <a:schemeClr val="lt1"/>
                </a:solidFill>
              </a:rPr>
              <a:t> tr</a:t>
            </a:r>
            <a:r>
              <a:rPr lang="vi-VN" dirty="0">
                <a:solidFill>
                  <a:schemeClr val="lt1"/>
                </a:solidFill>
              </a:rPr>
              <a:t>ư</a:t>
            </a:r>
            <a:r>
              <a:rPr lang="en-US" dirty="0" err="1">
                <a:solidFill>
                  <a:schemeClr val="lt1"/>
                </a:solidFill>
              </a:rPr>
              <a:t>ờng</a:t>
            </a:r>
            <a:r>
              <a:rPr lang="en-US" dirty="0">
                <a:solidFill>
                  <a:schemeClr val="lt1"/>
                </a:solidFill>
              </a:rPr>
              <a:t> </a:t>
            </a:r>
            <a:r>
              <a:rPr lang="en-US" dirty="0" err="1">
                <a:solidFill>
                  <a:schemeClr val="lt1"/>
                </a:solidFill>
              </a:rPr>
              <a:t>học</a:t>
            </a:r>
            <a:r>
              <a:rPr lang="en-US" dirty="0">
                <a:solidFill>
                  <a:schemeClr val="lt1"/>
                </a:solidFill>
              </a:rPr>
              <a:t>. </a:t>
            </a:r>
          </a:p>
          <a:p>
            <a:pPr>
              <a:spcBef>
                <a:spcPts val="0"/>
              </a:spcBef>
            </a:pPr>
            <a:r>
              <a:rPr lang="en-US" dirty="0">
                <a:solidFill>
                  <a:schemeClr val="lt1"/>
                </a:solidFill>
              </a:rPr>
              <a:t>Si </a:t>
            </a:r>
            <a:r>
              <a:rPr lang="en-US" dirty="0" err="1">
                <a:solidFill>
                  <a:schemeClr val="lt1"/>
                </a:solidFill>
              </a:rPr>
              <a:t>necesita</a:t>
            </a:r>
            <a:r>
              <a:rPr lang="en-US" dirty="0">
                <a:solidFill>
                  <a:schemeClr val="lt1"/>
                </a:solidFill>
              </a:rPr>
              <a:t>  </a:t>
            </a:r>
            <a:r>
              <a:rPr lang="en-US" dirty="0" err="1">
                <a:solidFill>
                  <a:schemeClr val="lt1"/>
                </a:solidFill>
              </a:rPr>
              <a:t>pedir</a:t>
            </a:r>
            <a:r>
              <a:rPr lang="en-US" dirty="0">
                <a:solidFill>
                  <a:schemeClr val="lt1"/>
                </a:solidFill>
              </a:rPr>
              <a:t> </a:t>
            </a:r>
            <a:r>
              <a:rPr lang="en-US" dirty="0" err="1">
                <a:solidFill>
                  <a:schemeClr val="lt1"/>
                </a:solidFill>
              </a:rPr>
              <a:t>prestrado</a:t>
            </a:r>
            <a:r>
              <a:rPr lang="en-US" dirty="0">
                <a:solidFill>
                  <a:schemeClr val="lt1"/>
                </a:solidFill>
              </a:rPr>
              <a:t> un Chromebook, los </a:t>
            </a:r>
            <a:r>
              <a:rPr lang="en-US" dirty="0" err="1">
                <a:solidFill>
                  <a:schemeClr val="lt1"/>
                </a:solidFill>
              </a:rPr>
              <a:t>estudiantes</a:t>
            </a:r>
            <a:r>
              <a:rPr lang="en-US" dirty="0">
                <a:solidFill>
                  <a:schemeClr val="lt1"/>
                </a:solidFill>
              </a:rPr>
              <a:t> </a:t>
            </a:r>
            <a:r>
              <a:rPr lang="en-US" dirty="0" err="1">
                <a:solidFill>
                  <a:schemeClr val="lt1"/>
                </a:solidFill>
              </a:rPr>
              <a:t>tendran</a:t>
            </a:r>
            <a:r>
              <a:rPr lang="en-US" dirty="0">
                <a:solidFill>
                  <a:schemeClr val="lt1"/>
                </a:solidFill>
              </a:rPr>
              <a:t> que </a:t>
            </a:r>
            <a:r>
              <a:rPr lang="en-US" dirty="0" err="1">
                <a:solidFill>
                  <a:schemeClr val="lt1"/>
                </a:solidFill>
              </a:rPr>
              <a:t>asistir</a:t>
            </a:r>
            <a:r>
              <a:rPr lang="en-US" dirty="0">
                <a:solidFill>
                  <a:schemeClr val="lt1"/>
                </a:solidFill>
              </a:rPr>
              <a:t> </a:t>
            </a:r>
            <a:r>
              <a:rPr lang="en-US" dirty="0" err="1">
                <a:solidFill>
                  <a:schemeClr val="lt1"/>
                </a:solidFill>
              </a:rPr>
              <a:t>escuela</a:t>
            </a:r>
            <a:r>
              <a:rPr lang="en-US" dirty="0">
                <a:solidFill>
                  <a:schemeClr val="lt1"/>
                </a:solidFill>
              </a:rPr>
              <a:t> por lo </a:t>
            </a:r>
            <a:r>
              <a:rPr lang="en-US" dirty="0" err="1">
                <a:solidFill>
                  <a:schemeClr val="lt1"/>
                </a:solidFill>
              </a:rPr>
              <a:t>menos</a:t>
            </a:r>
            <a:r>
              <a:rPr lang="en-US" dirty="0">
                <a:solidFill>
                  <a:schemeClr val="lt1"/>
                </a:solidFill>
              </a:rPr>
              <a:t>  12 horas( </a:t>
            </a:r>
            <a:r>
              <a:rPr lang="en-US" dirty="0" err="1">
                <a:solidFill>
                  <a:schemeClr val="lt1"/>
                </a:solidFill>
              </a:rPr>
              <a:t>Puede</a:t>
            </a:r>
            <a:r>
              <a:rPr lang="en-US" dirty="0">
                <a:solidFill>
                  <a:schemeClr val="lt1"/>
                </a:solidFill>
              </a:rPr>
              <a:t> </a:t>
            </a:r>
            <a:r>
              <a:rPr lang="en-US" dirty="0" err="1">
                <a:solidFill>
                  <a:schemeClr val="lt1"/>
                </a:solidFill>
              </a:rPr>
              <a:t>usar</a:t>
            </a:r>
            <a:r>
              <a:rPr lang="en-US" dirty="0">
                <a:solidFill>
                  <a:schemeClr val="lt1"/>
                </a:solidFill>
              </a:rPr>
              <a:t> </a:t>
            </a:r>
            <a:r>
              <a:rPr lang="en-US" dirty="0" err="1">
                <a:solidFill>
                  <a:schemeClr val="lt1"/>
                </a:solidFill>
              </a:rPr>
              <a:t>su</a:t>
            </a:r>
            <a:r>
              <a:rPr lang="en-US" dirty="0">
                <a:solidFill>
                  <a:schemeClr val="lt1"/>
                </a:solidFill>
              </a:rPr>
              <a:t> </a:t>
            </a:r>
            <a:r>
              <a:rPr lang="en-US" dirty="0" err="1">
                <a:solidFill>
                  <a:schemeClr val="lt1"/>
                </a:solidFill>
              </a:rPr>
              <a:t>telefono</a:t>
            </a:r>
            <a:r>
              <a:rPr lang="en-US" dirty="0">
                <a:solidFill>
                  <a:schemeClr val="lt1"/>
                </a:solidFill>
              </a:rPr>
              <a:t> o </a:t>
            </a:r>
            <a:r>
              <a:rPr lang="en-US" dirty="0" err="1">
                <a:solidFill>
                  <a:schemeClr val="lt1"/>
                </a:solidFill>
              </a:rPr>
              <a:t>Ipad</a:t>
            </a:r>
            <a:r>
              <a:rPr lang="en-US" dirty="0">
                <a:solidFill>
                  <a:schemeClr val="lt1"/>
                </a:solidFill>
              </a:rPr>
              <a:t> ) o </a:t>
            </a:r>
            <a:r>
              <a:rPr lang="en-US" dirty="0" err="1">
                <a:solidFill>
                  <a:schemeClr val="lt1"/>
                </a:solidFill>
              </a:rPr>
              <a:t>asistir</a:t>
            </a:r>
            <a:r>
              <a:rPr lang="en-US" dirty="0">
                <a:solidFill>
                  <a:schemeClr val="lt1"/>
                </a:solidFill>
              </a:rPr>
              <a:t> </a:t>
            </a:r>
            <a:r>
              <a:rPr lang="en-US" dirty="0" err="1">
                <a:solidFill>
                  <a:schemeClr val="lt1"/>
                </a:solidFill>
              </a:rPr>
              <a:t>en</a:t>
            </a:r>
            <a:r>
              <a:rPr lang="en-US" dirty="0">
                <a:solidFill>
                  <a:schemeClr val="lt1"/>
                </a:solidFill>
              </a:rPr>
              <a:t> persona.</a:t>
            </a:r>
          </a:p>
          <a:p>
            <a:pPr>
              <a:spcBef>
                <a:spcPts val="0"/>
              </a:spcBef>
            </a:pPr>
            <a:endParaRPr lang="en-US" dirty="0">
              <a:solidFill>
                <a:schemeClr val="lt1"/>
              </a:solidFill>
            </a:endParaRPr>
          </a:p>
          <a:p>
            <a:pPr>
              <a:spcBef>
                <a:spcPts val="0"/>
              </a:spcBef>
            </a:pPr>
            <a:r>
              <a:rPr lang="en-US" dirty="0">
                <a:solidFill>
                  <a:schemeClr val="lt1"/>
                </a:solidFill>
              </a:rPr>
              <a:t>Deposit and insurance will be $30. You will receive $20 back if your Chromebook is returned.</a:t>
            </a:r>
          </a:p>
          <a:p>
            <a:pPr>
              <a:spcBef>
                <a:spcPts val="0"/>
              </a:spcBef>
            </a:pPr>
            <a:r>
              <a:rPr lang="en-US" dirty="0" err="1">
                <a:solidFill>
                  <a:schemeClr val="lt1"/>
                </a:solidFill>
              </a:rPr>
              <a:t>Đặt</a:t>
            </a:r>
            <a:r>
              <a:rPr lang="en-US" dirty="0">
                <a:solidFill>
                  <a:schemeClr val="lt1"/>
                </a:solidFill>
              </a:rPr>
              <a:t> </a:t>
            </a:r>
            <a:r>
              <a:rPr lang="en-US" dirty="0" err="1">
                <a:solidFill>
                  <a:schemeClr val="lt1"/>
                </a:solidFill>
              </a:rPr>
              <a:t>cọc</a:t>
            </a:r>
            <a:r>
              <a:rPr lang="en-US" dirty="0">
                <a:solidFill>
                  <a:schemeClr val="lt1"/>
                </a:solidFill>
              </a:rPr>
              <a:t> $30 </a:t>
            </a:r>
            <a:r>
              <a:rPr lang="en-US" dirty="0" err="1">
                <a:solidFill>
                  <a:schemeClr val="lt1"/>
                </a:solidFill>
              </a:rPr>
              <a:t>tiền</a:t>
            </a:r>
            <a:r>
              <a:rPr lang="en-US" dirty="0">
                <a:solidFill>
                  <a:schemeClr val="lt1"/>
                </a:solidFill>
              </a:rPr>
              <a:t> </a:t>
            </a:r>
            <a:r>
              <a:rPr lang="en-US" dirty="0" err="1">
                <a:solidFill>
                  <a:schemeClr val="lt1"/>
                </a:solidFill>
              </a:rPr>
              <a:t>bảo</a:t>
            </a:r>
            <a:r>
              <a:rPr lang="en-US" dirty="0">
                <a:solidFill>
                  <a:schemeClr val="lt1"/>
                </a:solidFill>
              </a:rPr>
              <a:t> </a:t>
            </a:r>
            <a:r>
              <a:rPr lang="en-US" dirty="0" err="1">
                <a:solidFill>
                  <a:schemeClr val="lt1"/>
                </a:solidFill>
              </a:rPr>
              <a:t>hiểm</a:t>
            </a:r>
            <a:r>
              <a:rPr lang="en-US" dirty="0">
                <a:solidFill>
                  <a:schemeClr val="lt1"/>
                </a:solidFill>
              </a:rPr>
              <a:t>. Sau </a:t>
            </a:r>
            <a:r>
              <a:rPr lang="en-US" dirty="0" err="1">
                <a:solidFill>
                  <a:schemeClr val="lt1"/>
                </a:solidFill>
              </a:rPr>
              <a:t>khi</a:t>
            </a:r>
            <a:r>
              <a:rPr lang="en-US" dirty="0">
                <a:solidFill>
                  <a:schemeClr val="lt1"/>
                </a:solidFill>
              </a:rPr>
              <a:t> </a:t>
            </a:r>
            <a:r>
              <a:rPr lang="en-US" dirty="0" err="1">
                <a:solidFill>
                  <a:schemeClr val="lt1"/>
                </a:solidFill>
              </a:rPr>
              <a:t>quý</a:t>
            </a:r>
            <a:r>
              <a:rPr lang="en-US" dirty="0">
                <a:solidFill>
                  <a:schemeClr val="lt1"/>
                </a:solidFill>
              </a:rPr>
              <a:t> </a:t>
            </a:r>
            <a:r>
              <a:rPr lang="en-US" dirty="0" err="1">
                <a:solidFill>
                  <a:schemeClr val="lt1"/>
                </a:solidFill>
              </a:rPr>
              <a:t>vị</a:t>
            </a:r>
            <a:r>
              <a:rPr lang="en-US" dirty="0">
                <a:solidFill>
                  <a:schemeClr val="lt1"/>
                </a:solidFill>
              </a:rPr>
              <a:t> </a:t>
            </a:r>
            <a:r>
              <a:rPr lang="en-US" dirty="0" err="1">
                <a:solidFill>
                  <a:schemeClr val="lt1"/>
                </a:solidFill>
              </a:rPr>
              <a:t>trả</a:t>
            </a:r>
            <a:r>
              <a:rPr lang="en-US" dirty="0">
                <a:solidFill>
                  <a:schemeClr val="lt1"/>
                </a:solidFill>
              </a:rPr>
              <a:t> </a:t>
            </a:r>
            <a:r>
              <a:rPr lang="en-US" dirty="0" err="1">
                <a:solidFill>
                  <a:schemeClr val="lt1"/>
                </a:solidFill>
              </a:rPr>
              <a:t>lại</a:t>
            </a:r>
            <a:r>
              <a:rPr lang="en-US" dirty="0">
                <a:solidFill>
                  <a:schemeClr val="lt1"/>
                </a:solidFill>
              </a:rPr>
              <a:t> Chromebook, </a:t>
            </a:r>
            <a:r>
              <a:rPr lang="en-US" dirty="0" err="1">
                <a:solidFill>
                  <a:schemeClr val="lt1"/>
                </a:solidFill>
              </a:rPr>
              <a:t>chúng</a:t>
            </a:r>
            <a:r>
              <a:rPr lang="en-US" dirty="0">
                <a:solidFill>
                  <a:schemeClr val="lt1"/>
                </a:solidFill>
              </a:rPr>
              <a:t> </a:t>
            </a:r>
            <a:r>
              <a:rPr lang="en-US" dirty="0" err="1">
                <a:solidFill>
                  <a:schemeClr val="lt1"/>
                </a:solidFill>
              </a:rPr>
              <a:t>tôi</a:t>
            </a:r>
            <a:r>
              <a:rPr lang="en-US" dirty="0">
                <a:solidFill>
                  <a:schemeClr val="lt1"/>
                </a:solidFill>
              </a:rPr>
              <a:t> </a:t>
            </a:r>
            <a:r>
              <a:rPr lang="en-US" dirty="0" err="1">
                <a:solidFill>
                  <a:schemeClr val="lt1"/>
                </a:solidFill>
              </a:rPr>
              <a:t>sẽ</a:t>
            </a:r>
            <a:r>
              <a:rPr lang="en-US" dirty="0">
                <a:solidFill>
                  <a:schemeClr val="lt1"/>
                </a:solidFill>
              </a:rPr>
              <a:t> </a:t>
            </a:r>
            <a:r>
              <a:rPr lang="en-US" dirty="0" err="1">
                <a:solidFill>
                  <a:schemeClr val="lt1"/>
                </a:solidFill>
              </a:rPr>
              <a:t>hoàn</a:t>
            </a:r>
            <a:r>
              <a:rPr lang="en-US" dirty="0">
                <a:solidFill>
                  <a:schemeClr val="lt1"/>
                </a:solidFill>
              </a:rPr>
              <a:t> </a:t>
            </a:r>
            <a:r>
              <a:rPr lang="en-US" dirty="0" err="1">
                <a:solidFill>
                  <a:schemeClr val="lt1"/>
                </a:solidFill>
              </a:rPr>
              <a:t>lại</a:t>
            </a:r>
            <a:r>
              <a:rPr lang="en-US" dirty="0">
                <a:solidFill>
                  <a:schemeClr val="lt1"/>
                </a:solidFill>
              </a:rPr>
              <a:t> $20 </a:t>
            </a:r>
            <a:r>
              <a:rPr lang="en-US" dirty="0" err="1">
                <a:solidFill>
                  <a:schemeClr val="lt1"/>
                </a:solidFill>
              </a:rPr>
              <a:t>cho</a:t>
            </a:r>
            <a:r>
              <a:rPr lang="en-US" dirty="0">
                <a:solidFill>
                  <a:schemeClr val="lt1"/>
                </a:solidFill>
              </a:rPr>
              <a:t> </a:t>
            </a:r>
            <a:r>
              <a:rPr lang="en-US" dirty="0" err="1">
                <a:solidFill>
                  <a:schemeClr val="lt1"/>
                </a:solidFill>
              </a:rPr>
              <a:t>quý</a:t>
            </a:r>
            <a:r>
              <a:rPr lang="en-US" dirty="0">
                <a:solidFill>
                  <a:schemeClr val="lt1"/>
                </a:solidFill>
              </a:rPr>
              <a:t> </a:t>
            </a:r>
            <a:r>
              <a:rPr lang="en-US" dirty="0" err="1">
                <a:solidFill>
                  <a:schemeClr val="lt1"/>
                </a:solidFill>
              </a:rPr>
              <a:t>vị</a:t>
            </a:r>
            <a:r>
              <a:rPr lang="en-US" dirty="0">
                <a:solidFill>
                  <a:schemeClr val="lt1"/>
                </a:solidFill>
              </a:rPr>
              <a:t>.</a:t>
            </a:r>
          </a:p>
          <a:p>
            <a:pPr>
              <a:spcBef>
                <a:spcPts val="0"/>
              </a:spcBef>
            </a:pPr>
            <a:r>
              <a:rPr lang="en-US" dirty="0">
                <a:solidFill>
                  <a:schemeClr val="lt1"/>
                </a:solidFill>
              </a:rPr>
              <a:t>Deposito y </a:t>
            </a:r>
            <a:r>
              <a:rPr lang="en-US" dirty="0" err="1">
                <a:solidFill>
                  <a:schemeClr val="lt1"/>
                </a:solidFill>
              </a:rPr>
              <a:t>aseguransa</a:t>
            </a:r>
            <a:r>
              <a:rPr lang="en-US" dirty="0">
                <a:solidFill>
                  <a:schemeClr val="lt1"/>
                </a:solidFill>
              </a:rPr>
              <a:t> son $30. Se les </a:t>
            </a:r>
            <a:r>
              <a:rPr lang="en-US" dirty="0" err="1">
                <a:solidFill>
                  <a:schemeClr val="lt1"/>
                </a:solidFill>
              </a:rPr>
              <a:t>devolvera</a:t>
            </a:r>
            <a:r>
              <a:rPr lang="en-US" dirty="0">
                <a:solidFill>
                  <a:schemeClr val="lt1"/>
                </a:solidFill>
              </a:rPr>
              <a:t> $20 </a:t>
            </a:r>
            <a:r>
              <a:rPr lang="en-US" dirty="0" err="1">
                <a:solidFill>
                  <a:schemeClr val="lt1"/>
                </a:solidFill>
              </a:rPr>
              <a:t>si</a:t>
            </a:r>
            <a:r>
              <a:rPr lang="en-US" dirty="0">
                <a:solidFill>
                  <a:schemeClr val="lt1"/>
                </a:solidFill>
              </a:rPr>
              <a:t> </a:t>
            </a:r>
            <a:r>
              <a:rPr lang="en-US" dirty="0" err="1">
                <a:solidFill>
                  <a:schemeClr val="lt1"/>
                </a:solidFill>
              </a:rPr>
              <a:t>su</a:t>
            </a:r>
            <a:r>
              <a:rPr lang="en-US" dirty="0">
                <a:solidFill>
                  <a:schemeClr val="lt1"/>
                </a:solidFill>
              </a:rPr>
              <a:t> </a:t>
            </a:r>
            <a:r>
              <a:rPr lang="en-US" dirty="0" err="1">
                <a:solidFill>
                  <a:schemeClr val="lt1"/>
                </a:solidFill>
              </a:rPr>
              <a:t>chromebook</a:t>
            </a:r>
            <a:r>
              <a:rPr lang="en-US" dirty="0">
                <a:solidFill>
                  <a:schemeClr val="lt1"/>
                </a:solidFill>
              </a:rPr>
              <a:t> es </a:t>
            </a:r>
            <a:r>
              <a:rPr lang="en-US" dirty="0" err="1">
                <a:solidFill>
                  <a:schemeClr val="lt1"/>
                </a:solidFill>
              </a:rPr>
              <a:t>deveulta</a:t>
            </a:r>
            <a:r>
              <a:rPr lang="en-US" dirty="0">
                <a:solidFill>
                  <a:schemeClr val="lt1"/>
                </a:solidFill>
              </a:rPr>
              <a:t> sin da</a:t>
            </a:r>
            <a:r>
              <a:rPr lang="es-MX" dirty="0" err="1">
                <a:solidFill>
                  <a:schemeClr val="lt1"/>
                </a:solidFill>
              </a:rPr>
              <a:t>ños</a:t>
            </a:r>
            <a:br>
              <a:rPr lang="en-US" dirty="0">
                <a:solidFill>
                  <a:schemeClr val="lt1"/>
                </a:solidFill>
              </a:rPr>
            </a:br>
            <a:endParaRPr lang="en-US" dirty="0">
              <a:solidFill>
                <a:schemeClr val="lt1"/>
              </a:solidFill>
            </a:endParaRPr>
          </a:p>
          <a:p>
            <a:pPr>
              <a:spcBef>
                <a:spcPts val="0"/>
              </a:spcBef>
            </a:pPr>
            <a:r>
              <a:rPr lang="en-US" u="sng" dirty="0">
                <a:solidFill>
                  <a:schemeClr val="lt1"/>
                </a:solidFill>
              </a:rPr>
              <a:t>Come to the office when you are ready to borrow a </a:t>
            </a:r>
            <a:r>
              <a:rPr lang="en-US" u="sng" dirty="0" err="1">
                <a:solidFill>
                  <a:schemeClr val="lt1"/>
                </a:solidFill>
              </a:rPr>
              <a:t>chromebook</a:t>
            </a:r>
            <a:br>
              <a:rPr lang="en-US" u="sng" dirty="0">
                <a:solidFill>
                  <a:schemeClr val="lt1"/>
                </a:solidFill>
              </a:rPr>
            </a:br>
            <a:r>
              <a:rPr lang="en-US" u="sng" dirty="0">
                <a:solidFill>
                  <a:schemeClr val="lt1"/>
                </a:solidFill>
              </a:rPr>
              <a:t>Office Hours: Monday – Friday 7:30 – 4:00PM</a:t>
            </a:r>
          </a:p>
          <a:p>
            <a:pPr>
              <a:spcBef>
                <a:spcPts val="0"/>
              </a:spcBef>
            </a:pPr>
            <a:r>
              <a:rPr lang="en-US" u="sng" dirty="0">
                <a:solidFill>
                  <a:schemeClr val="lt1"/>
                </a:solidFill>
              </a:rPr>
              <a:t>or call the office for an appointment after 4PM.</a:t>
            </a:r>
            <a:br>
              <a:rPr lang="en-US" dirty="0">
                <a:solidFill>
                  <a:schemeClr val="lt1"/>
                </a:solidFill>
              </a:rPr>
            </a:br>
            <a:r>
              <a:rPr lang="en-US" dirty="0">
                <a:solidFill>
                  <a:schemeClr val="lt1"/>
                </a:solidFill>
              </a:rPr>
              <a:t> </a:t>
            </a:r>
          </a:p>
        </p:txBody>
      </p:sp>
      <p:pic>
        <p:nvPicPr>
          <p:cNvPr id="4" name="Picture 3">
            <a:extLst>
              <a:ext uri="{FF2B5EF4-FFF2-40B4-BE49-F238E27FC236}">
                <a16:creationId xmlns:a16="http://schemas.microsoft.com/office/drawing/2014/main" id="{23613DA6-1D23-4A01-804E-6AC5DEA7B4B0}"/>
              </a:ext>
            </a:extLst>
          </p:cNvPr>
          <p:cNvPicPr>
            <a:picLocks noChangeAspect="1"/>
          </p:cNvPicPr>
          <p:nvPr/>
        </p:nvPicPr>
        <p:blipFill>
          <a:blip r:embed="rId5"/>
          <a:stretch>
            <a:fillRect/>
          </a:stretch>
        </p:blipFill>
        <p:spPr>
          <a:xfrm>
            <a:off x="7260135" y="1651269"/>
            <a:ext cx="4393409" cy="2730726"/>
          </a:xfrm>
          <a:prstGeom prst="rect">
            <a:avLst/>
          </a:prstGeom>
        </p:spPr>
      </p:pic>
      <p:pic>
        <p:nvPicPr>
          <p:cNvPr id="5" name="Picture 4">
            <a:extLst>
              <a:ext uri="{FF2B5EF4-FFF2-40B4-BE49-F238E27FC236}">
                <a16:creationId xmlns:a16="http://schemas.microsoft.com/office/drawing/2014/main" id="{F2E4F30E-4035-497D-8F3C-20D0615B7B1A}"/>
              </a:ext>
            </a:extLst>
          </p:cNvPr>
          <p:cNvPicPr>
            <a:picLocks noChangeAspect="1"/>
          </p:cNvPicPr>
          <p:nvPr/>
        </p:nvPicPr>
        <p:blipFill>
          <a:blip r:embed="rId6"/>
          <a:stretch>
            <a:fillRect/>
          </a:stretch>
        </p:blipFill>
        <p:spPr>
          <a:xfrm>
            <a:off x="7285234" y="4689261"/>
            <a:ext cx="3081249" cy="2041957"/>
          </a:xfrm>
          <a:prstGeom prst="rect">
            <a:avLst/>
          </a:prstGeom>
        </p:spPr>
      </p:pic>
      <p:pic>
        <p:nvPicPr>
          <p:cNvPr id="7" name="Audio 6">
            <a:hlinkClick r:id="" action="ppaction://media"/>
            <a:extLst>
              <a:ext uri="{FF2B5EF4-FFF2-40B4-BE49-F238E27FC236}">
                <a16:creationId xmlns:a16="http://schemas.microsoft.com/office/drawing/2014/main" id="{9629EF05-BB04-4847-BECC-CEA41B3BA9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361"/>
    </mc:Choice>
    <mc:Fallback xmlns="">
      <p:transition spd="slow" advTm="5636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isNarration="1">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ctrTitle"/>
          </p:nvPr>
        </p:nvSpPr>
        <p:spPr>
          <a:xfrm>
            <a:off x="158294" y="203200"/>
            <a:ext cx="11360800" cy="2736800"/>
          </a:xfrm>
          <a:prstGeom prst="rect">
            <a:avLst/>
          </a:prstGeom>
        </p:spPr>
        <p:txBody>
          <a:bodyPr spcFirstLastPara="1" wrap="square" lIns="121900" tIns="121900" rIns="121900" bIns="121900" rtlCol="0" anchor="t" anchorCtr="0">
            <a:normAutofit/>
          </a:bodyPr>
          <a:lstStyle/>
          <a:p>
            <a:pPr algn="ctr">
              <a:spcBef>
                <a:spcPts val="0"/>
              </a:spcBef>
            </a:pPr>
            <a:r>
              <a:rPr lang="en" sz="3140" dirty="0">
                <a:solidFill>
                  <a:schemeClr val="accent2"/>
                </a:solidFill>
              </a:rPr>
              <a:t>GGAE Computer Open Lab</a:t>
            </a:r>
            <a:endParaRPr sz="3140" dirty="0">
              <a:solidFill>
                <a:schemeClr val="accent2"/>
              </a:solidFill>
            </a:endParaRPr>
          </a:p>
          <a:p>
            <a:pPr marL="609585">
              <a:spcBef>
                <a:spcPts val="0"/>
              </a:spcBef>
            </a:pPr>
            <a:endParaRPr sz="2384" i="1" dirty="0">
              <a:solidFill>
                <a:schemeClr val="lt1"/>
              </a:solidFill>
            </a:endParaRPr>
          </a:p>
        </p:txBody>
      </p:sp>
      <p:pic>
        <p:nvPicPr>
          <p:cNvPr id="228" name="Google Shape;228;p33"/>
          <p:cNvPicPr preferRelativeResize="0"/>
          <p:nvPr/>
        </p:nvPicPr>
        <p:blipFill>
          <a:blip r:embed="rId5">
            <a:alphaModFix/>
          </a:blip>
          <a:stretch>
            <a:fillRect/>
          </a:stretch>
        </p:blipFill>
        <p:spPr>
          <a:xfrm>
            <a:off x="9527684" y="3853076"/>
            <a:ext cx="2333600" cy="1667400"/>
          </a:xfrm>
          <a:prstGeom prst="rect">
            <a:avLst/>
          </a:prstGeom>
          <a:noFill/>
          <a:ln>
            <a:noFill/>
          </a:ln>
        </p:spPr>
      </p:pic>
      <p:sp>
        <p:nvSpPr>
          <p:cNvPr id="229" name="Google Shape;229;p33"/>
          <p:cNvSpPr txBox="1"/>
          <p:nvPr/>
        </p:nvSpPr>
        <p:spPr>
          <a:xfrm>
            <a:off x="328084" y="658511"/>
            <a:ext cx="11533200" cy="2831119"/>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2933" b="1" dirty="0">
                <a:solidFill>
                  <a:srgbClr val="FCDE32"/>
                </a:solidFill>
              </a:rPr>
              <a:t>The Computer lab will be available for 2 hours a week. Monday and Thursday 11:15-12:15PM </a:t>
            </a:r>
            <a:r>
              <a:rPr lang="en-US" sz="2933" b="1" dirty="0">
                <a:solidFill>
                  <a:srgbClr val="FCDE32"/>
                </a:solidFill>
              </a:rPr>
              <a:t>in</a:t>
            </a:r>
            <a:r>
              <a:rPr lang="en" sz="2933" b="1" dirty="0">
                <a:solidFill>
                  <a:srgbClr val="FCDE32"/>
                </a:solidFill>
              </a:rPr>
              <a:t> Room H-2 </a:t>
            </a:r>
            <a:r>
              <a:rPr lang="en-US" sz="2933" b="1" dirty="0">
                <a:solidFill>
                  <a:srgbClr val="FCDE32"/>
                </a:solidFill>
              </a:rPr>
              <a:t>and 5:00PM-6:00PM in Room H-3.</a:t>
            </a:r>
            <a:endParaRPr sz="2933" b="1" dirty="0">
              <a:solidFill>
                <a:srgbClr val="FCDE32"/>
              </a:solidFill>
            </a:endParaRPr>
          </a:p>
          <a:p>
            <a:pPr>
              <a:buClr>
                <a:schemeClr val="dk1"/>
              </a:buClr>
              <a:buSzPts val="1100"/>
            </a:pPr>
            <a:r>
              <a:rPr lang="en" sz="2133" dirty="0">
                <a:solidFill>
                  <a:schemeClr val="lt1"/>
                </a:solidFill>
              </a:rPr>
              <a:t>-Phòng lab máy vi tính sẽ mở cửa 2 giờ mỗi tuần </a:t>
            </a:r>
            <a:r>
              <a:rPr lang="en" sz="2133" i="1" dirty="0">
                <a:solidFill>
                  <a:schemeClr val="lt1"/>
                </a:solidFill>
              </a:rPr>
              <a:t>Thứ 2 và Thứ 5 từ 11:15 - 12:15 </a:t>
            </a:r>
            <a:r>
              <a:rPr lang="en-US" sz="2133" i="1" dirty="0" err="1">
                <a:solidFill>
                  <a:schemeClr val="lt1"/>
                </a:solidFill>
              </a:rPr>
              <a:t>tại</a:t>
            </a:r>
            <a:r>
              <a:rPr lang="en" sz="2133" i="1" dirty="0">
                <a:solidFill>
                  <a:schemeClr val="lt1"/>
                </a:solidFill>
              </a:rPr>
              <a:t> </a:t>
            </a:r>
            <a:r>
              <a:rPr lang="en" sz="2133" dirty="0">
                <a:solidFill>
                  <a:schemeClr val="lt1"/>
                </a:solidFill>
              </a:rPr>
              <a:t>Phòng H-2 </a:t>
            </a:r>
            <a:r>
              <a:rPr lang="en-US" sz="2133" dirty="0" err="1">
                <a:solidFill>
                  <a:schemeClr val="lt1"/>
                </a:solidFill>
              </a:rPr>
              <a:t>và</a:t>
            </a:r>
            <a:r>
              <a:rPr lang="en-US" sz="2133" dirty="0">
                <a:solidFill>
                  <a:schemeClr val="lt1"/>
                </a:solidFill>
              </a:rPr>
              <a:t> </a:t>
            </a:r>
            <a:r>
              <a:rPr lang="en-US" sz="2133" dirty="0" err="1">
                <a:solidFill>
                  <a:schemeClr val="lt1"/>
                </a:solidFill>
              </a:rPr>
              <a:t>từ</a:t>
            </a:r>
            <a:r>
              <a:rPr lang="en-US" sz="2133" dirty="0">
                <a:solidFill>
                  <a:schemeClr val="lt1"/>
                </a:solidFill>
              </a:rPr>
              <a:t> 5:00 – 6:00 </a:t>
            </a:r>
            <a:r>
              <a:rPr lang="en-US" sz="2133" dirty="0" err="1">
                <a:solidFill>
                  <a:schemeClr val="lt1"/>
                </a:solidFill>
              </a:rPr>
              <a:t>chiều</a:t>
            </a:r>
            <a:r>
              <a:rPr lang="en-US" sz="2133" dirty="0">
                <a:solidFill>
                  <a:schemeClr val="lt1"/>
                </a:solidFill>
              </a:rPr>
              <a:t> </a:t>
            </a:r>
            <a:r>
              <a:rPr lang="en-US" sz="2133" dirty="0" err="1">
                <a:solidFill>
                  <a:schemeClr val="lt1"/>
                </a:solidFill>
              </a:rPr>
              <a:t>tại</a:t>
            </a:r>
            <a:r>
              <a:rPr lang="en-US" sz="2133" dirty="0">
                <a:solidFill>
                  <a:schemeClr val="lt1"/>
                </a:solidFill>
              </a:rPr>
              <a:t> </a:t>
            </a:r>
            <a:r>
              <a:rPr lang="en-US" sz="2133" dirty="0" err="1">
                <a:solidFill>
                  <a:schemeClr val="lt1"/>
                </a:solidFill>
              </a:rPr>
              <a:t>Phòng</a:t>
            </a:r>
            <a:r>
              <a:rPr lang="en-US" sz="2133" dirty="0">
                <a:solidFill>
                  <a:schemeClr val="lt1"/>
                </a:solidFill>
              </a:rPr>
              <a:t> H-3</a:t>
            </a:r>
            <a:endParaRPr sz="2133" i="1" dirty="0">
              <a:solidFill>
                <a:schemeClr val="lt1"/>
              </a:solidFill>
            </a:endParaRPr>
          </a:p>
          <a:p>
            <a:pPr>
              <a:buClr>
                <a:schemeClr val="dk1"/>
              </a:buClr>
              <a:buSzPts val="1100"/>
            </a:pPr>
            <a:r>
              <a:rPr lang="en" sz="2133" dirty="0">
                <a:solidFill>
                  <a:schemeClr val="lt1"/>
                </a:solidFill>
              </a:rPr>
              <a:t>-El laboratorio de computación estará disponible 2 horas a la semana </a:t>
            </a:r>
            <a:r>
              <a:rPr lang="en" sz="2133" i="1" dirty="0">
                <a:solidFill>
                  <a:schemeClr val="lt1"/>
                </a:solidFill>
              </a:rPr>
              <a:t>lunes y Jueves 11:15 a 12:15 </a:t>
            </a:r>
            <a:r>
              <a:rPr lang="en" sz="2133" dirty="0">
                <a:solidFill>
                  <a:schemeClr val="lt1"/>
                </a:solidFill>
              </a:rPr>
              <a:t>Salón: H-2 </a:t>
            </a:r>
            <a:r>
              <a:rPr lang="en-US" sz="2133" dirty="0">
                <a:solidFill>
                  <a:schemeClr val="lt1"/>
                </a:solidFill>
              </a:rPr>
              <a:t>Y de 5:00PM-6:00PM </a:t>
            </a:r>
            <a:r>
              <a:rPr lang="en-US" sz="2133" dirty="0" err="1">
                <a:solidFill>
                  <a:schemeClr val="lt1"/>
                </a:solidFill>
              </a:rPr>
              <a:t>en</a:t>
            </a:r>
            <a:r>
              <a:rPr lang="en-US" sz="2133" dirty="0">
                <a:solidFill>
                  <a:schemeClr val="lt1"/>
                </a:solidFill>
              </a:rPr>
              <a:t> el salon H-3</a:t>
            </a:r>
            <a:endParaRPr sz="2133" i="1" dirty="0">
              <a:solidFill>
                <a:schemeClr val="lt1"/>
              </a:solidFill>
            </a:endParaRPr>
          </a:p>
          <a:p>
            <a:endParaRPr sz="2400" dirty="0"/>
          </a:p>
        </p:txBody>
      </p:sp>
      <p:sp>
        <p:nvSpPr>
          <p:cNvPr id="230" name="Google Shape;230;p33"/>
          <p:cNvSpPr txBox="1"/>
          <p:nvPr/>
        </p:nvSpPr>
        <p:spPr>
          <a:xfrm>
            <a:off x="328084" y="2713187"/>
            <a:ext cx="9589889" cy="3733995"/>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2400" b="1" dirty="0">
                <a:solidFill>
                  <a:srgbClr val="FCDE32"/>
                </a:solidFill>
              </a:rPr>
              <a:t>If you need help:</a:t>
            </a:r>
            <a:endParaRPr sz="2400" b="1" dirty="0">
              <a:solidFill>
                <a:srgbClr val="FCDE32"/>
              </a:solidFill>
            </a:endParaRPr>
          </a:p>
          <a:p>
            <a:pPr marL="609585" indent="-457189">
              <a:buClr>
                <a:schemeClr val="lt1"/>
              </a:buClr>
              <a:buSzPts val="1800"/>
              <a:buChar char="●"/>
            </a:pPr>
            <a:r>
              <a:rPr lang="en" sz="2400" dirty="0">
                <a:solidFill>
                  <a:schemeClr val="lt1"/>
                </a:solidFill>
              </a:rPr>
              <a:t>Learn Typing - </a:t>
            </a:r>
            <a:r>
              <a:rPr lang="en" sz="2133" i="1" dirty="0">
                <a:solidFill>
                  <a:schemeClr val="lt1"/>
                </a:solidFill>
              </a:rPr>
              <a:t>Học đánh máy - Aprenda mecanografia</a:t>
            </a:r>
            <a:endParaRPr sz="2133" i="1" dirty="0">
              <a:solidFill>
                <a:schemeClr val="lt1"/>
              </a:solidFill>
            </a:endParaRPr>
          </a:p>
          <a:p>
            <a:pPr marL="609585" indent="-457189">
              <a:buClr>
                <a:schemeClr val="lt1"/>
              </a:buClr>
              <a:buSzPts val="1800"/>
              <a:buChar char="●"/>
            </a:pPr>
            <a:r>
              <a:rPr lang="en" sz="2400" dirty="0">
                <a:solidFill>
                  <a:schemeClr val="lt1"/>
                </a:solidFill>
              </a:rPr>
              <a:t>Get zoom help (navigate tools) -</a:t>
            </a:r>
            <a:r>
              <a:rPr lang="en" sz="2133" dirty="0">
                <a:solidFill>
                  <a:schemeClr val="lt1"/>
                </a:solidFill>
              </a:rPr>
              <a:t> </a:t>
            </a:r>
            <a:r>
              <a:rPr lang="en" sz="2133" i="1" dirty="0">
                <a:solidFill>
                  <a:schemeClr val="lt1"/>
                </a:solidFill>
              </a:rPr>
              <a:t>Hỗ trợ chỉ dẫn sử dụng zoom (cách dùng các công cụ) -  Obtenga ayuda con zoom (herramientas para navegar)</a:t>
            </a:r>
            <a:endParaRPr sz="2133" i="1" dirty="0">
              <a:solidFill>
                <a:schemeClr val="lt1"/>
              </a:solidFill>
            </a:endParaRPr>
          </a:p>
          <a:p>
            <a:pPr marL="609585" indent="-457189">
              <a:buClr>
                <a:schemeClr val="lt1"/>
              </a:buClr>
              <a:buSzPts val="1800"/>
              <a:buChar char="●"/>
            </a:pPr>
            <a:r>
              <a:rPr lang="en" sz="2400" dirty="0">
                <a:solidFill>
                  <a:schemeClr val="lt1"/>
                </a:solidFill>
              </a:rPr>
              <a:t>Get chromebook help (navigate tools) - </a:t>
            </a:r>
            <a:r>
              <a:rPr lang="en" sz="2133" i="1" dirty="0">
                <a:solidFill>
                  <a:schemeClr val="lt1"/>
                </a:solidFill>
              </a:rPr>
              <a:t>Hỗ trợ chỉ dẫn sử dụng Chromebook (cách dùng các công cụ) - Obtenga ayuda con Chromebooks (herramientas para navegar)</a:t>
            </a:r>
            <a:endParaRPr sz="2133" i="1" dirty="0">
              <a:solidFill>
                <a:schemeClr val="lt1"/>
              </a:solidFill>
            </a:endParaRPr>
          </a:p>
          <a:p>
            <a:pPr marL="609585" indent="-457189">
              <a:buClr>
                <a:schemeClr val="lt1"/>
              </a:buClr>
              <a:buSzPts val="1800"/>
              <a:buChar char="●"/>
            </a:pPr>
            <a:r>
              <a:rPr lang="en" sz="2400" dirty="0">
                <a:solidFill>
                  <a:schemeClr val="lt1"/>
                </a:solidFill>
              </a:rPr>
              <a:t>Learn how to navigate gmail and school .net account -</a:t>
            </a:r>
            <a:r>
              <a:rPr lang="en" sz="2133" dirty="0">
                <a:solidFill>
                  <a:schemeClr val="lt1"/>
                </a:solidFill>
              </a:rPr>
              <a:t> </a:t>
            </a:r>
            <a:r>
              <a:rPr lang="en" sz="2133" i="1" dirty="0">
                <a:solidFill>
                  <a:schemeClr val="lt1"/>
                </a:solidFill>
              </a:rPr>
              <a:t>Học cách sử dụng gmail và tài khoản .net của trường  - Aprenda a navegar gmail y su cuenta .net de la escuela</a:t>
            </a:r>
            <a:endParaRPr sz="2133" i="1" dirty="0">
              <a:solidFill>
                <a:schemeClr val="lt1"/>
              </a:solidFill>
            </a:endParaRPr>
          </a:p>
        </p:txBody>
      </p:sp>
      <p:pic>
        <p:nvPicPr>
          <p:cNvPr id="6" name="Audio 5">
            <a:hlinkClick r:id="" action="ppaction://media"/>
            <a:extLst>
              <a:ext uri="{FF2B5EF4-FFF2-40B4-BE49-F238E27FC236}">
                <a16:creationId xmlns:a16="http://schemas.microsoft.com/office/drawing/2014/main" id="{9A0E18CE-6E70-4617-888A-FEC09E4809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684"/>
    </mc:Choice>
    <mc:Fallback xmlns="">
      <p:transition spd="slow" advTm="5268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ctrTitle"/>
          </p:nvPr>
        </p:nvSpPr>
        <p:spPr>
          <a:xfrm>
            <a:off x="9740" y="372830"/>
            <a:ext cx="11360800" cy="2736800"/>
          </a:xfrm>
          <a:prstGeom prst="rect">
            <a:avLst/>
          </a:prstGeom>
        </p:spPr>
        <p:txBody>
          <a:bodyPr spcFirstLastPara="1" wrap="square" lIns="121900" tIns="121900" rIns="121900" bIns="121900" rtlCol="0" anchor="t" anchorCtr="0">
            <a:noAutofit/>
          </a:bodyPr>
          <a:lstStyle/>
          <a:p>
            <a:pPr algn="ctr">
              <a:spcBef>
                <a:spcPts val="0"/>
              </a:spcBef>
            </a:pPr>
            <a:r>
              <a:rPr lang="en" sz="3067" dirty="0">
                <a:solidFill>
                  <a:schemeClr val="accent2"/>
                </a:solidFill>
              </a:rPr>
              <a:t>      Meet the Counselor - Gặp Gỡ Cố Vấn – </a:t>
            </a:r>
            <a:r>
              <a:rPr lang="en-US" sz="3067" dirty="0" err="1">
                <a:solidFill>
                  <a:schemeClr val="accent2"/>
                </a:solidFill>
              </a:rPr>
              <a:t>Conozca</a:t>
            </a:r>
            <a:r>
              <a:rPr lang="en-US" sz="3067" dirty="0">
                <a:solidFill>
                  <a:schemeClr val="accent2"/>
                </a:solidFill>
              </a:rPr>
              <a:t> a </a:t>
            </a:r>
            <a:r>
              <a:rPr lang="en-US" sz="3067" dirty="0" err="1">
                <a:solidFill>
                  <a:schemeClr val="accent2"/>
                </a:solidFill>
              </a:rPr>
              <a:t>su</a:t>
            </a:r>
            <a:r>
              <a:rPr lang="en-US" sz="3067" dirty="0">
                <a:solidFill>
                  <a:schemeClr val="accent2"/>
                </a:solidFill>
              </a:rPr>
              <a:t> </a:t>
            </a:r>
            <a:r>
              <a:rPr lang="en" sz="3067" dirty="0">
                <a:solidFill>
                  <a:schemeClr val="accent2"/>
                </a:solidFill>
              </a:rPr>
              <a:t>Consejera</a:t>
            </a:r>
            <a:endParaRPr sz="3067" dirty="0">
              <a:solidFill>
                <a:schemeClr val="accent2"/>
              </a:solidFill>
            </a:endParaRPr>
          </a:p>
          <a:p>
            <a:pPr algn="ctr">
              <a:spcBef>
                <a:spcPts val="0"/>
              </a:spcBef>
            </a:pPr>
            <a:r>
              <a:rPr lang="en" sz="3067" dirty="0">
                <a:solidFill>
                  <a:srgbClr val="FFFFFF"/>
                </a:solidFill>
              </a:rPr>
              <a:t>Mrs. Trieu - Email: TTRIEU2@ggusd.us</a:t>
            </a:r>
            <a:endParaRPr sz="3067" dirty="0">
              <a:solidFill>
                <a:srgbClr val="FFFFFF"/>
              </a:solidFill>
            </a:endParaRPr>
          </a:p>
          <a:p>
            <a:pPr>
              <a:spcBef>
                <a:spcPts val="0"/>
              </a:spcBef>
              <a:buClr>
                <a:schemeClr val="dk1"/>
              </a:buClr>
              <a:buSzPts val="1100"/>
            </a:pPr>
            <a:r>
              <a:rPr lang="en" sz="1467" dirty="0">
                <a:solidFill>
                  <a:schemeClr val="lt1"/>
                </a:solidFill>
              </a:rPr>
              <a:t> </a:t>
            </a:r>
            <a:endParaRPr sz="3067" dirty="0">
              <a:solidFill>
                <a:srgbClr val="FFFFFF"/>
              </a:solidFill>
            </a:endParaRPr>
          </a:p>
          <a:p>
            <a:pPr>
              <a:spcBef>
                <a:spcPts val="0"/>
              </a:spcBef>
            </a:pPr>
            <a:r>
              <a:rPr lang="en" sz="3067" dirty="0">
                <a:solidFill>
                  <a:schemeClr val="accent2"/>
                </a:solidFill>
              </a:rPr>
              <a:t>Educational/ College Counseling - </a:t>
            </a:r>
            <a:endParaRPr sz="3067" dirty="0">
              <a:solidFill>
                <a:schemeClr val="accent2"/>
              </a:solidFill>
            </a:endParaRPr>
          </a:p>
          <a:p>
            <a:pPr>
              <a:spcBef>
                <a:spcPts val="0"/>
              </a:spcBef>
              <a:buClr>
                <a:schemeClr val="dk1"/>
              </a:buClr>
              <a:buSzPts val="1100"/>
            </a:pPr>
            <a:r>
              <a:rPr lang="en" sz="3067" dirty="0">
                <a:solidFill>
                  <a:schemeClr val="lt1"/>
                </a:solidFill>
              </a:rPr>
              <a:t>Asesoramiento académico/universitario </a:t>
            </a:r>
            <a:endParaRPr sz="3067" dirty="0">
              <a:solidFill>
                <a:schemeClr val="lt1"/>
              </a:solidFill>
            </a:endParaRPr>
          </a:p>
          <a:p>
            <a:pPr>
              <a:spcBef>
                <a:spcPts val="0"/>
              </a:spcBef>
              <a:buClr>
                <a:schemeClr val="dk1"/>
              </a:buClr>
              <a:buSzPts val="1100"/>
            </a:pPr>
            <a:r>
              <a:rPr lang="en" sz="3067" dirty="0">
                <a:solidFill>
                  <a:schemeClr val="lt1"/>
                </a:solidFill>
              </a:rPr>
              <a:t>Tư vấn học tập/ đại học</a:t>
            </a:r>
            <a:endParaRPr sz="3067" dirty="0">
              <a:solidFill>
                <a:srgbClr val="FFFFFF"/>
              </a:solidFill>
            </a:endParaRPr>
          </a:p>
          <a:p>
            <a:pPr>
              <a:spcBef>
                <a:spcPts val="0"/>
              </a:spcBef>
            </a:pPr>
            <a:endParaRPr sz="1733" dirty="0">
              <a:solidFill>
                <a:srgbClr val="FFFFFF"/>
              </a:solidFill>
            </a:endParaRPr>
          </a:p>
          <a:p>
            <a:pPr>
              <a:spcBef>
                <a:spcPts val="0"/>
              </a:spcBef>
            </a:pPr>
            <a:r>
              <a:rPr lang="en" sz="3067" dirty="0">
                <a:solidFill>
                  <a:schemeClr val="accent2"/>
                </a:solidFill>
              </a:rPr>
              <a:t>Career Counseling/ Job Search- </a:t>
            </a:r>
            <a:endParaRPr sz="3067" dirty="0">
              <a:solidFill>
                <a:schemeClr val="accent2"/>
              </a:solidFill>
            </a:endParaRPr>
          </a:p>
          <a:p>
            <a:pPr>
              <a:spcBef>
                <a:spcPts val="0"/>
              </a:spcBef>
            </a:pPr>
            <a:r>
              <a:rPr lang="en" sz="3067" dirty="0">
                <a:solidFill>
                  <a:srgbClr val="FFFFFF"/>
                </a:solidFill>
              </a:rPr>
              <a:t>Orientación profesional/Búsqueda de Trabajos </a:t>
            </a:r>
            <a:endParaRPr sz="3067" dirty="0">
              <a:solidFill>
                <a:srgbClr val="FFFFFF"/>
              </a:solidFill>
            </a:endParaRPr>
          </a:p>
          <a:p>
            <a:pPr>
              <a:spcBef>
                <a:spcPts val="0"/>
              </a:spcBef>
            </a:pPr>
            <a:r>
              <a:rPr lang="en" sz="3067" dirty="0">
                <a:solidFill>
                  <a:srgbClr val="FFFFFF"/>
                </a:solidFill>
              </a:rPr>
              <a:t>Tư vấn nghề nghiệp/ Tìm việc</a:t>
            </a:r>
            <a:endParaRPr sz="3067" dirty="0">
              <a:solidFill>
                <a:srgbClr val="FFFFFF"/>
              </a:solidFill>
            </a:endParaRPr>
          </a:p>
          <a:p>
            <a:pPr>
              <a:spcBef>
                <a:spcPts val="0"/>
              </a:spcBef>
            </a:pPr>
            <a:endParaRPr sz="2267" dirty="0">
              <a:solidFill>
                <a:srgbClr val="FFFFFF"/>
              </a:solidFill>
            </a:endParaRPr>
          </a:p>
          <a:p>
            <a:r>
              <a:rPr lang="vi-VN" sz="2800" dirty="0">
                <a:solidFill>
                  <a:schemeClr val="accent2"/>
                </a:solidFill>
              </a:rPr>
              <a:t>Personal Counseling –</a:t>
            </a:r>
            <a:r>
              <a:rPr lang="vi-VN" sz="2800" dirty="0">
                <a:solidFill>
                  <a:schemeClr val="accent2">
                    <a:lumMod val="75000"/>
                  </a:schemeClr>
                </a:solidFill>
              </a:rPr>
              <a:t> </a:t>
            </a:r>
            <a:br>
              <a:rPr lang="en-US" sz="2800" dirty="0"/>
            </a:br>
            <a:r>
              <a:rPr lang="vi-VN" sz="2800" dirty="0"/>
              <a:t>Refer to Community Agencies</a:t>
            </a:r>
            <a:br>
              <a:rPr lang="vi-VN" sz="2800" dirty="0"/>
            </a:br>
            <a:r>
              <a:rPr lang="vi-VN" sz="2800" dirty="0"/>
              <a:t>Consejería Personal - Referido a las agencias de la Comunidad</a:t>
            </a:r>
            <a:br>
              <a:rPr lang="vi-VN" sz="2800" dirty="0"/>
            </a:br>
            <a:r>
              <a:rPr lang="vi-VN" sz="2800" dirty="0"/>
              <a:t>Tư vấn vấn đề cá nhân - Giới thiệu đến các Trung tâm hỗ trợ Cộng đồng</a:t>
            </a:r>
            <a:br>
              <a:rPr lang="vi-VN" sz="3200" dirty="0"/>
            </a:br>
            <a:br>
              <a:rPr lang="vi-VN" sz="3200" dirty="0"/>
            </a:br>
            <a:endParaRPr sz="3067" dirty="0">
              <a:solidFill>
                <a:schemeClr val="accent4"/>
              </a:solidFill>
            </a:endParaRPr>
          </a:p>
        </p:txBody>
      </p:sp>
      <p:pic>
        <p:nvPicPr>
          <p:cNvPr id="236" name="Google Shape;236;p34"/>
          <p:cNvPicPr preferRelativeResize="0"/>
          <p:nvPr/>
        </p:nvPicPr>
        <p:blipFill>
          <a:blip r:embed="rId5">
            <a:alphaModFix/>
          </a:blip>
          <a:stretch>
            <a:fillRect/>
          </a:stretch>
        </p:blipFill>
        <p:spPr>
          <a:xfrm>
            <a:off x="171163" y="554467"/>
            <a:ext cx="923600" cy="923600"/>
          </a:xfrm>
          <a:prstGeom prst="rect">
            <a:avLst/>
          </a:prstGeom>
          <a:noFill/>
          <a:ln>
            <a:noFill/>
          </a:ln>
        </p:spPr>
      </p:pic>
      <p:pic>
        <p:nvPicPr>
          <p:cNvPr id="237" name="Google Shape;237;p34"/>
          <p:cNvPicPr preferRelativeResize="0"/>
          <p:nvPr/>
        </p:nvPicPr>
        <p:blipFill>
          <a:blip r:embed="rId6">
            <a:alphaModFix/>
          </a:blip>
          <a:stretch>
            <a:fillRect/>
          </a:stretch>
        </p:blipFill>
        <p:spPr>
          <a:xfrm>
            <a:off x="10546814" y="4918021"/>
            <a:ext cx="1477468" cy="923600"/>
          </a:xfrm>
          <a:prstGeom prst="rect">
            <a:avLst/>
          </a:prstGeom>
          <a:noFill/>
          <a:ln>
            <a:noFill/>
          </a:ln>
        </p:spPr>
      </p:pic>
      <p:pic>
        <p:nvPicPr>
          <p:cNvPr id="238" name="Google Shape;238;p34"/>
          <p:cNvPicPr preferRelativeResize="0"/>
          <p:nvPr/>
        </p:nvPicPr>
        <p:blipFill>
          <a:blip r:embed="rId7">
            <a:alphaModFix/>
          </a:blip>
          <a:stretch>
            <a:fillRect/>
          </a:stretch>
        </p:blipFill>
        <p:spPr>
          <a:xfrm>
            <a:off x="226511" y="2550645"/>
            <a:ext cx="2390033" cy="860433"/>
          </a:xfrm>
          <a:prstGeom prst="rect">
            <a:avLst/>
          </a:prstGeom>
          <a:noFill/>
          <a:ln>
            <a:noFill/>
          </a:ln>
        </p:spPr>
      </p:pic>
      <p:pic>
        <p:nvPicPr>
          <p:cNvPr id="239" name="Google Shape;239;p34"/>
          <p:cNvPicPr preferRelativeResize="0"/>
          <p:nvPr/>
        </p:nvPicPr>
        <p:blipFill>
          <a:blip r:embed="rId8">
            <a:alphaModFix/>
          </a:blip>
          <a:stretch>
            <a:fillRect/>
          </a:stretch>
        </p:blipFill>
        <p:spPr>
          <a:xfrm>
            <a:off x="8972548" y="1844932"/>
            <a:ext cx="1066200" cy="1066200"/>
          </a:xfrm>
          <a:prstGeom prst="rect">
            <a:avLst/>
          </a:prstGeom>
          <a:noFill/>
          <a:ln>
            <a:noFill/>
          </a:ln>
        </p:spPr>
      </p:pic>
      <p:pic>
        <p:nvPicPr>
          <p:cNvPr id="240" name="Google Shape;240;p34"/>
          <p:cNvPicPr preferRelativeResize="0"/>
          <p:nvPr/>
        </p:nvPicPr>
        <p:blipFill>
          <a:blip r:embed="rId9">
            <a:alphaModFix/>
          </a:blip>
          <a:stretch>
            <a:fillRect/>
          </a:stretch>
        </p:blipFill>
        <p:spPr>
          <a:xfrm>
            <a:off x="9505648" y="4033289"/>
            <a:ext cx="2510800" cy="714500"/>
          </a:xfrm>
          <a:prstGeom prst="rect">
            <a:avLst/>
          </a:prstGeom>
          <a:noFill/>
          <a:ln>
            <a:noFill/>
          </a:ln>
        </p:spPr>
      </p:pic>
      <p:sp>
        <p:nvSpPr>
          <p:cNvPr id="241" name="Google Shape;241;p34"/>
          <p:cNvSpPr txBox="1"/>
          <p:nvPr/>
        </p:nvSpPr>
        <p:spPr>
          <a:xfrm>
            <a:off x="10015648" y="3109689"/>
            <a:ext cx="2510800" cy="923482"/>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1467" dirty="0">
                <a:solidFill>
                  <a:schemeClr val="lt1"/>
                </a:solidFill>
              </a:rPr>
              <a:t>Turn to page 26 - </a:t>
            </a:r>
            <a:endParaRPr sz="1467" dirty="0">
              <a:solidFill>
                <a:schemeClr val="lt1"/>
              </a:solidFill>
            </a:endParaRPr>
          </a:p>
          <a:p>
            <a:pPr>
              <a:buClr>
                <a:schemeClr val="dk1"/>
              </a:buClr>
              <a:buSzPts val="1100"/>
            </a:pPr>
            <a:r>
              <a:rPr lang="en" sz="1467" dirty="0">
                <a:solidFill>
                  <a:schemeClr val="lt1"/>
                </a:solidFill>
              </a:rPr>
              <a:t>Mục này nằm ở trang 26 -  Vaya a la página 26</a:t>
            </a:r>
            <a:endParaRPr sz="2400" dirty="0"/>
          </a:p>
        </p:txBody>
      </p:sp>
      <p:pic>
        <p:nvPicPr>
          <p:cNvPr id="2" name="Picture 1">
            <a:extLst>
              <a:ext uri="{FF2B5EF4-FFF2-40B4-BE49-F238E27FC236}">
                <a16:creationId xmlns:a16="http://schemas.microsoft.com/office/drawing/2014/main" id="{10DF7720-147C-41F3-A533-3CCDE46B48D5}"/>
              </a:ext>
            </a:extLst>
          </p:cNvPr>
          <p:cNvPicPr>
            <a:picLocks noChangeAspect="1"/>
          </p:cNvPicPr>
          <p:nvPr/>
        </p:nvPicPr>
        <p:blipFill>
          <a:blip r:embed="rId10"/>
          <a:stretch>
            <a:fillRect/>
          </a:stretch>
        </p:blipFill>
        <p:spPr>
          <a:xfrm>
            <a:off x="10285516" y="968005"/>
            <a:ext cx="1616385" cy="2012857"/>
          </a:xfrm>
          <a:prstGeom prst="rect">
            <a:avLst/>
          </a:prstGeom>
        </p:spPr>
      </p:pic>
      <p:pic>
        <p:nvPicPr>
          <p:cNvPr id="6" name="Audio 5">
            <a:hlinkClick r:id="" action="ppaction://media"/>
            <a:extLst>
              <a:ext uri="{FF2B5EF4-FFF2-40B4-BE49-F238E27FC236}">
                <a16:creationId xmlns:a16="http://schemas.microsoft.com/office/drawing/2014/main" id="{48A6E03E-65FD-4472-BB02-F725EAA1915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76"/>
    </mc:Choice>
    <mc:Fallback xmlns="">
      <p:transition spd="slow" advTm="3117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B303-8883-4627-8495-9659D7AB67F8}"/>
              </a:ext>
            </a:extLst>
          </p:cNvPr>
          <p:cNvSpPr>
            <a:spLocks noGrp="1"/>
          </p:cNvSpPr>
          <p:nvPr>
            <p:ph type="ctrTitle"/>
          </p:nvPr>
        </p:nvSpPr>
        <p:spPr>
          <a:xfrm>
            <a:off x="426466" y="-24995"/>
            <a:ext cx="11339067" cy="1193842"/>
          </a:xfrm>
        </p:spPr>
        <p:txBody>
          <a:bodyPr>
            <a:noAutofit/>
          </a:bodyPr>
          <a:lstStyle/>
          <a:p>
            <a:pPr algn="ctr"/>
            <a:r>
              <a:rPr lang="en-US" b="1" dirty="0">
                <a:solidFill>
                  <a:schemeClr val="accent2"/>
                </a:solidFill>
              </a:rPr>
              <a:t>Community Resources!</a:t>
            </a:r>
          </a:p>
        </p:txBody>
      </p:sp>
      <p:sp>
        <p:nvSpPr>
          <p:cNvPr id="3" name="TextBox 2">
            <a:extLst>
              <a:ext uri="{FF2B5EF4-FFF2-40B4-BE49-F238E27FC236}">
                <a16:creationId xmlns:a16="http://schemas.microsoft.com/office/drawing/2014/main" id="{2ABBF2A4-B7A7-403A-8FB0-CF21926E5BE6}"/>
              </a:ext>
            </a:extLst>
          </p:cNvPr>
          <p:cNvSpPr txBox="1"/>
          <p:nvPr/>
        </p:nvSpPr>
        <p:spPr>
          <a:xfrm>
            <a:off x="426466" y="1035245"/>
            <a:ext cx="3088924" cy="5524589"/>
          </a:xfrm>
          <a:prstGeom prst="rect">
            <a:avLst/>
          </a:prstGeom>
          <a:noFill/>
        </p:spPr>
        <p:txBody>
          <a:bodyPr wrap="square" rtlCol="0">
            <a:spAutoFit/>
          </a:bodyPr>
          <a:lstStyle/>
          <a:p>
            <a:r>
              <a:rPr lang="en-US" sz="2200" b="1" dirty="0">
                <a:solidFill>
                  <a:schemeClr val="accent2"/>
                </a:solidFill>
              </a:rPr>
              <a:t>Do you need help with:</a:t>
            </a:r>
          </a:p>
          <a:p>
            <a:pPr marL="380990" indent="-380990">
              <a:buFontTx/>
              <a:buChar char="-"/>
            </a:pPr>
            <a:r>
              <a:rPr lang="en-US" sz="2200" b="1" dirty="0">
                <a:solidFill>
                  <a:schemeClr val="accent2"/>
                </a:solidFill>
              </a:rPr>
              <a:t>Food</a:t>
            </a:r>
          </a:p>
          <a:p>
            <a:pPr marL="380990" indent="-380990">
              <a:buFontTx/>
              <a:buChar char="-"/>
            </a:pPr>
            <a:r>
              <a:rPr lang="en-US" sz="2200" b="1" dirty="0">
                <a:solidFill>
                  <a:schemeClr val="accent2"/>
                </a:solidFill>
              </a:rPr>
              <a:t>Housing</a:t>
            </a:r>
          </a:p>
          <a:p>
            <a:pPr marL="380990" indent="-380990">
              <a:buFontTx/>
              <a:buChar char="-"/>
            </a:pPr>
            <a:r>
              <a:rPr lang="en-US" sz="2200" b="1" dirty="0">
                <a:solidFill>
                  <a:schemeClr val="accent2"/>
                </a:solidFill>
              </a:rPr>
              <a:t>Healthcare</a:t>
            </a:r>
          </a:p>
          <a:p>
            <a:pPr marL="380990" indent="-380990">
              <a:buFontTx/>
              <a:buChar char="-"/>
            </a:pPr>
            <a:r>
              <a:rPr lang="en-US" sz="2200" b="1" dirty="0">
                <a:solidFill>
                  <a:schemeClr val="accent2"/>
                </a:solidFill>
              </a:rPr>
              <a:t>Mental health</a:t>
            </a:r>
          </a:p>
          <a:p>
            <a:pPr marL="380990" indent="-380990">
              <a:buFontTx/>
              <a:buChar char="-"/>
            </a:pPr>
            <a:r>
              <a:rPr lang="en-US" sz="2200" b="1" dirty="0">
                <a:solidFill>
                  <a:schemeClr val="accent2"/>
                </a:solidFill>
              </a:rPr>
              <a:t>Immigration</a:t>
            </a:r>
          </a:p>
          <a:p>
            <a:pPr marL="380990" indent="-380990">
              <a:buFontTx/>
              <a:buChar char="-"/>
            </a:pPr>
            <a:r>
              <a:rPr lang="en-US" sz="2200" b="1" dirty="0">
                <a:solidFill>
                  <a:schemeClr val="accent2"/>
                </a:solidFill>
              </a:rPr>
              <a:t>Transportation</a:t>
            </a:r>
          </a:p>
          <a:p>
            <a:pPr marL="380990" indent="-380990">
              <a:buFontTx/>
              <a:buChar char="-"/>
            </a:pPr>
            <a:r>
              <a:rPr lang="en-US" sz="2200" b="1" dirty="0">
                <a:solidFill>
                  <a:schemeClr val="accent2"/>
                </a:solidFill>
              </a:rPr>
              <a:t>Finding a job</a:t>
            </a:r>
          </a:p>
          <a:p>
            <a:r>
              <a:rPr lang="en-US" sz="2200" b="1" dirty="0">
                <a:solidFill>
                  <a:schemeClr val="accent2"/>
                </a:solidFill>
              </a:rPr>
              <a:t>Turn to page 41 in the student handbook! We have a list of resources in our community! If you cannot attend school due to these reasons, please let us know and we can try to help you</a:t>
            </a:r>
            <a:r>
              <a:rPr lang="en-US" sz="2300" b="1" dirty="0">
                <a:solidFill>
                  <a:schemeClr val="accent2"/>
                </a:solidFill>
              </a:rPr>
              <a:t>!</a:t>
            </a:r>
          </a:p>
        </p:txBody>
      </p:sp>
      <p:sp>
        <p:nvSpPr>
          <p:cNvPr id="4" name="Rectangle 3">
            <a:extLst>
              <a:ext uri="{FF2B5EF4-FFF2-40B4-BE49-F238E27FC236}">
                <a16:creationId xmlns:a16="http://schemas.microsoft.com/office/drawing/2014/main" id="{1D1EE3D4-B061-4C88-ADC2-C3E8DEA61F75}"/>
              </a:ext>
            </a:extLst>
          </p:cNvPr>
          <p:cNvSpPr/>
          <p:nvPr/>
        </p:nvSpPr>
        <p:spPr>
          <a:xfrm>
            <a:off x="3977470" y="1047537"/>
            <a:ext cx="3386010" cy="5940088"/>
          </a:xfrm>
          <a:prstGeom prst="rect">
            <a:avLst/>
          </a:prstGeom>
        </p:spPr>
        <p:txBody>
          <a:bodyPr wrap="square">
            <a:spAutoFit/>
          </a:bodyPr>
          <a:lstStyle/>
          <a:p>
            <a:r>
              <a:rPr lang="vi-VN" sz="1900" b="1" dirty="0">
                <a:solidFill>
                  <a:schemeClr val="bg1"/>
                </a:solidFill>
              </a:rPr>
              <a:t>Nếu quý vị cần giúp đỡ về:</a:t>
            </a:r>
          </a:p>
          <a:p>
            <a:pPr>
              <a:buFont typeface="Arial" panose="020B0604020202020204" pitchFamily="34" charset="0"/>
              <a:buChar char="•"/>
            </a:pPr>
            <a:r>
              <a:rPr lang="en-US" sz="1900" b="1" dirty="0" err="1">
                <a:solidFill>
                  <a:schemeClr val="bg1"/>
                </a:solidFill>
              </a:rPr>
              <a:t>Thực</a:t>
            </a:r>
            <a:r>
              <a:rPr lang="en-US" sz="1900" b="1" dirty="0">
                <a:solidFill>
                  <a:schemeClr val="bg1"/>
                </a:solidFill>
              </a:rPr>
              <a:t> </a:t>
            </a:r>
            <a:r>
              <a:rPr lang="en-US" sz="1900" b="1" dirty="0" err="1">
                <a:solidFill>
                  <a:schemeClr val="bg1"/>
                </a:solidFill>
              </a:rPr>
              <a:t>phẩm</a:t>
            </a:r>
            <a:endParaRPr lang="vi-VN" sz="1900" b="1" dirty="0">
              <a:solidFill>
                <a:schemeClr val="bg1"/>
              </a:solidFill>
            </a:endParaRPr>
          </a:p>
          <a:p>
            <a:pPr>
              <a:buFont typeface="Arial" panose="020B0604020202020204" pitchFamily="34" charset="0"/>
              <a:buChar char="•"/>
            </a:pPr>
            <a:r>
              <a:rPr lang="vi-VN" sz="1900" b="1" dirty="0">
                <a:solidFill>
                  <a:schemeClr val="bg1"/>
                </a:solidFill>
              </a:rPr>
              <a:t>Chỗ ở</a:t>
            </a:r>
          </a:p>
          <a:p>
            <a:pPr>
              <a:buFont typeface="Arial" panose="020B0604020202020204" pitchFamily="34" charset="0"/>
              <a:buChar char="•"/>
            </a:pPr>
            <a:r>
              <a:rPr lang="vi-VN" sz="1900" b="1" dirty="0">
                <a:solidFill>
                  <a:schemeClr val="bg1"/>
                </a:solidFill>
              </a:rPr>
              <a:t>Chăm sóc y tế</a:t>
            </a:r>
          </a:p>
          <a:p>
            <a:pPr>
              <a:buFont typeface="Arial" panose="020B0604020202020204" pitchFamily="34" charset="0"/>
              <a:buChar char="•"/>
            </a:pPr>
            <a:r>
              <a:rPr lang="vi-VN" sz="1900" b="1" dirty="0">
                <a:solidFill>
                  <a:schemeClr val="bg1"/>
                </a:solidFill>
              </a:rPr>
              <a:t>Sức khỏe tinh thần</a:t>
            </a:r>
          </a:p>
          <a:p>
            <a:pPr>
              <a:buFont typeface="Arial" panose="020B0604020202020204" pitchFamily="34" charset="0"/>
              <a:buChar char="•"/>
            </a:pPr>
            <a:r>
              <a:rPr lang="vi-VN" sz="1900" b="1" dirty="0">
                <a:solidFill>
                  <a:schemeClr val="bg1"/>
                </a:solidFill>
              </a:rPr>
              <a:t>Nhập cư</a:t>
            </a:r>
          </a:p>
          <a:p>
            <a:pPr>
              <a:buFont typeface="Arial" panose="020B0604020202020204" pitchFamily="34" charset="0"/>
              <a:buChar char="•"/>
            </a:pPr>
            <a:r>
              <a:rPr lang="vi-VN" sz="1900" b="1" dirty="0">
                <a:solidFill>
                  <a:schemeClr val="bg1"/>
                </a:solidFill>
              </a:rPr>
              <a:t>Phương tiện đi lại</a:t>
            </a:r>
          </a:p>
          <a:p>
            <a:pPr>
              <a:buFont typeface="Arial" panose="020B0604020202020204" pitchFamily="34" charset="0"/>
              <a:buChar char="•"/>
            </a:pPr>
            <a:r>
              <a:rPr lang="vi-VN" sz="1900" b="1" dirty="0">
                <a:solidFill>
                  <a:schemeClr val="bg1"/>
                </a:solidFill>
              </a:rPr>
              <a:t>Tìm việc làm</a:t>
            </a:r>
            <a:endParaRPr lang="en-US" sz="1900" b="1" dirty="0">
              <a:solidFill>
                <a:schemeClr val="bg1"/>
              </a:solidFill>
            </a:endParaRPr>
          </a:p>
          <a:p>
            <a:pPr>
              <a:buFont typeface="Arial" panose="020B0604020202020204" pitchFamily="34" charset="0"/>
              <a:buChar char="•"/>
            </a:pPr>
            <a:endParaRPr lang="vi-VN" sz="1900" b="1" dirty="0">
              <a:solidFill>
                <a:schemeClr val="bg1"/>
              </a:solidFill>
            </a:endParaRPr>
          </a:p>
          <a:p>
            <a:r>
              <a:rPr lang="vi-VN" sz="1900" b="1" dirty="0">
                <a:solidFill>
                  <a:schemeClr val="bg1"/>
                </a:solidFill>
              </a:rPr>
              <a:t>Vui lòng xem trang </a:t>
            </a:r>
            <a:r>
              <a:rPr lang="en-US" sz="1900" b="1" dirty="0">
                <a:solidFill>
                  <a:schemeClr val="bg1"/>
                </a:solidFill>
              </a:rPr>
              <a:t>41</a:t>
            </a:r>
            <a:r>
              <a:rPr lang="vi-VN" sz="1900" b="1" dirty="0">
                <a:solidFill>
                  <a:schemeClr val="bg1"/>
                </a:solidFill>
              </a:rPr>
              <a:t> trong quyển sổ tay để biết thêm các thông tin.  Chúng tôi có một danh sách các tổ chức giúp đỡ những vấn đề này. Nếu quý vị không thể đến trường vì những lý do trên, vui lòng cho chúng tôi biết. Chúng tôi sẽ cố gắng giúp đỡ quý vị</a:t>
            </a:r>
          </a:p>
          <a:p>
            <a:r>
              <a:rPr lang="vi-VN" sz="1900" b="1" dirty="0">
                <a:solidFill>
                  <a:schemeClr val="accent2"/>
                </a:solidFill>
              </a:rPr>
              <a:t> </a:t>
            </a:r>
          </a:p>
        </p:txBody>
      </p:sp>
      <p:sp>
        <p:nvSpPr>
          <p:cNvPr id="5" name="Rectangle 4">
            <a:extLst>
              <a:ext uri="{FF2B5EF4-FFF2-40B4-BE49-F238E27FC236}">
                <a16:creationId xmlns:a16="http://schemas.microsoft.com/office/drawing/2014/main" id="{23F2CFC1-D741-42ED-AA7B-03D4C4F006A1}"/>
              </a:ext>
            </a:extLst>
          </p:cNvPr>
          <p:cNvSpPr/>
          <p:nvPr/>
        </p:nvSpPr>
        <p:spPr>
          <a:xfrm>
            <a:off x="7683217" y="954304"/>
            <a:ext cx="3515832" cy="6247864"/>
          </a:xfrm>
          <a:prstGeom prst="rect">
            <a:avLst/>
          </a:prstGeom>
        </p:spPr>
        <p:txBody>
          <a:bodyPr wrap="square">
            <a:spAutoFit/>
          </a:bodyPr>
          <a:lstStyle/>
          <a:p>
            <a:r>
              <a:rPr lang="es-ES" sz="2000" b="1" dirty="0">
                <a:solidFill>
                  <a:schemeClr val="bg1"/>
                </a:solidFill>
              </a:rPr>
              <a:t>Necesita ayuda con:</a:t>
            </a:r>
          </a:p>
          <a:p>
            <a:r>
              <a:rPr lang="es-ES" sz="2000" b="1" dirty="0">
                <a:solidFill>
                  <a:schemeClr val="bg1"/>
                </a:solidFill>
              </a:rPr>
              <a:t>Comida</a:t>
            </a:r>
          </a:p>
          <a:p>
            <a:r>
              <a:rPr lang="es-ES" sz="2000" b="1" dirty="0">
                <a:solidFill>
                  <a:schemeClr val="bg1"/>
                </a:solidFill>
              </a:rPr>
              <a:t>Vivienda</a:t>
            </a:r>
          </a:p>
          <a:p>
            <a:r>
              <a:rPr lang="es-ES" sz="2000" b="1" dirty="0">
                <a:solidFill>
                  <a:schemeClr val="bg1"/>
                </a:solidFill>
              </a:rPr>
              <a:t>Cuidado de salud</a:t>
            </a:r>
          </a:p>
          <a:p>
            <a:r>
              <a:rPr lang="es-ES" sz="2000" b="1" dirty="0">
                <a:solidFill>
                  <a:schemeClr val="bg1"/>
                </a:solidFill>
              </a:rPr>
              <a:t>Salud Mental</a:t>
            </a:r>
          </a:p>
          <a:p>
            <a:r>
              <a:rPr lang="es-ES" sz="2000" b="1" dirty="0" err="1">
                <a:solidFill>
                  <a:schemeClr val="bg1"/>
                </a:solidFill>
              </a:rPr>
              <a:t>Immigración</a:t>
            </a:r>
            <a:endParaRPr lang="es-ES" sz="2000" b="1" dirty="0">
              <a:solidFill>
                <a:schemeClr val="bg1"/>
              </a:solidFill>
            </a:endParaRPr>
          </a:p>
          <a:p>
            <a:r>
              <a:rPr lang="es-ES" sz="2000" b="1" dirty="0">
                <a:solidFill>
                  <a:schemeClr val="bg1"/>
                </a:solidFill>
              </a:rPr>
              <a:t>Transporte</a:t>
            </a:r>
          </a:p>
          <a:p>
            <a:r>
              <a:rPr lang="es-ES" sz="2000" b="1" dirty="0">
                <a:solidFill>
                  <a:schemeClr val="bg1"/>
                </a:solidFill>
              </a:rPr>
              <a:t>Encontrar trabajo</a:t>
            </a:r>
          </a:p>
          <a:p>
            <a:endParaRPr lang="es-ES" sz="2000" b="1" dirty="0">
              <a:solidFill>
                <a:schemeClr val="bg1"/>
              </a:solidFill>
              <a:latin typeface="Arial" panose="020B0604020202020204" pitchFamily="34" charset="0"/>
            </a:endParaRPr>
          </a:p>
          <a:p>
            <a:r>
              <a:rPr lang="es-ES" sz="2000" b="1" dirty="0">
                <a:solidFill>
                  <a:schemeClr val="bg1"/>
                </a:solidFill>
                <a:latin typeface="Arial" panose="020B0604020202020204" pitchFamily="34" charset="0"/>
              </a:rPr>
              <a:t>Voltee a la pagina 41 del libro del estudiante! Tenemos una lista de recursos en nuestra comunidad! Si usted no puede asistir a la escuela por estas razones, por favor déjenos saber y nosotros trataremos de ayudarle.</a:t>
            </a:r>
          </a:p>
          <a:p>
            <a:r>
              <a:rPr lang="es-ES" sz="2000" b="1" dirty="0">
                <a:solidFill>
                  <a:schemeClr val="bg1"/>
                </a:solidFill>
                <a:latin typeface="Arial" panose="020B0604020202020204" pitchFamily="34" charset="0"/>
              </a:rPr>
              <a:t> </a:t>
            </a:r>
          </a:p>
        </p:txBody>
      </p:sp>
      <p:pic>
        <p:nvPicPr>
          <p:cNvPr id="6" name="Picture 5">
            <a:extLst>
              <a:ext uri="{FF2B5EF4-FFF2-40B4-BE49-F238E27FC236}">
                <a16:creationId xmlns:a16="http://schemas.microsoft.com/office/drawing/2014/main" id="{124E1E6D-AE62-4443-A67A-98CD4C4837CE}"/>
              </a:ext>
            </a:extLst>
          </p:cNvPr>
          <p:cNvPicPr>
            <a:picLocks noChangeAspect="1"/>
          </p:cNvPicPr>
          <p:nvPr/>
        </p:nvPicPr>
        <p:blipFill>
          <a:blip r:embed="rId4"/>
          <a:stretch>
            <a:fillRect/>
          </a:stretch>
        </p:blipFill>
        <p:spPr>
          <a:xfrm>
            <a:off x="10002681" y="1982851"/>
            <a:ext cx="1922721" cy="1446149"/>
          </a:xfrm>
          <a:prstGeom prst="rect">
            <a:avLst/>
          </a:prstGeom>
        </p:spPr>
      </p:pic>
      <p:pic>
        <p:nvPicPr>
          <p:cNvPr id="7" name="Picture 6">
            <a:extLst>
              <a:ext uri="{FF2B5EF4-FFF2-40B4-BE49-F238E27FC236}">
                <a16:creationId xmlns:a16="http://schemas.microsoft.com/office/drawing/2014/main" id="{239B66A8-D5CC-42B4-9EF2-CE9BA36D9F8F}"/>
              </a:ext>
            </a:extLst>
          </p:cNvPr>
          <p:cNvPicPr>
            <a:picLocks noChangeAspect="1"/>
          </p:cNvPicPr>
          <p:nvPr/>
        </p:nvPicPr>
        <p:blipFill>
          <a:blip r:embed="rId5"/>
          <a:stretch>
            <a:fillRect/>
          </a:stretch>
        </p:blipFill>
        <p:spPr>
          <a:xfrm>
            <a:off x="10412284" y="287006"/>
            <a:ext cx="1513118" cy="1521061"/>
          </a:xfrm>
          <a:prstGeom prst="rect">
            <a:avLst/>
          </a:prstGeom>
        </p:spPr>
      </p:pic>
      <p:pic>
        <p:nvPicPr>
          <p:cNvPr id="8" name="Audio 7">
            <a:hlinkClick r:id="" action="ppaction://media"/>
            <a:extLst>
              <a:ext uri="{FF2B5EF4-FFF2-40B4-BE49-F238E27FC236}">
                <a16:creationId xmlns:a16="http://schemas.microsoft.com/office/drawing/2014/main" id="{0C00BD4C-D678-49B5-9AA2-C589E80DF7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3946476"/>
      </p:ext>
    </p:extLst>
  </p:cSld>
  <p:clrMapOvr>
    <a:masterClrMapping/>
  </p:clrMapOvr>
  <mc:AlternateContent xmlns:mc="http://schemas.openxmlformats.org/markup-compatibility/2006" xmlns:p14="http://schemas.microsoft.com/office/powerpoint/2010/main">
    <mc:Choice Requires="p14">
      <p:transition spd="slow" p14:dur="2000" advTm="52747"/>
    </mc:Choice>
    <mc:Fallback xmlns="">
      <p:transition spd="slow" advTm="5274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nextCondLst>
                <p:cond evt="onClick" delay="0">
                  <p:tgtEl>
                    <p:spTgt spid="8"/>
                  </p:tgtEl>
                </p:cond>
              </p:nextCondLst>
            </p:seq>
            <p:audio isNarration="1">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3D1B5-643A-40F6-BE15-2719A22961F2}"/>
              </a:ext>
            </a:extLst>
          </p:cNvPr>
          <p:cNvSpPr>
            <a:spLocks noGrp="1"/>
          </p:cNvSpPr>
          <p:nvPr>
            <p:ph type="ctrTitle"/>
          </p:nvPr>
        </p:nvSpPr>
        <p:spPr>
          <a:xfrm>
            <a:off x="310500" y="126684"/>
            <a:ext cx="11360800" cy="1149223"/>
          </a:xfrm>
        </p:spPr>
        <p:txBody>
          <a:bodyPr>
            <a:noAutofit/>
          </a:bodyPr>
          <a:lstStyle/>
          <a:p>
            <a:pPr algn="ctr"/>
            <a:br>
              <a:rPr lang="en-US" sz="3600" dirty="0">
                <a:solidFill>
                  <a:srgbClr val="F45F0C"/>
                </a:solidFill>
              </a:rPr>
            </a:br>
            <a:br>
              <a:rPr lang="en-US" sz="3600" dirty="0">
                <a:solidFill>
                  <a:srgbClr val="F45F0C"/>
                </a:solidFill>
              </a:rPr>
            </a:br>
            <a:br>
              <a:rPr lang="en-US" sz="3600" dirty="0">
                <a:solidFill>
                  <a:srgbClr val="F45F0C"/>
                </a:solidFill>
              </a:rPr>
            </a:br>
            <a:br>
              <a:rPr lang="en-US" sz="3600" dirty="0">
                <a:solidFill>
                  <a:srgbClr val="F45F0C"/>
                </a:solidFill>
              </a:rPr>
            </a:br>
            <a:br>
              <a:rPr lang="en-US" sz="3600" dirty="0">
                <a:solidFill>
                  <a:srgbClr val="F45F0C"/>
                </a:solidFill>
              </a:rPr>
            </a:br>
            <a:r>
              <a:rPr lang="en-US" sz="2500" dirty="0">
                <a:solidFill>
                  <a:srgbClr val="F45F0C"/>
                </a:solidFill>
              </a:rPr>
              <a:t>Voluntary Authorization to Share Personally Identifiable Information and Records</a:t>
            </a:r>
            <a:br>
              <a:rPr lang="en-US" sz="2500" dirty="0">
                <a:solidFill>
                  <a:srgbClr val="F45F0C"/>
                </a:solidFill>
              </a:rPr>
            </a:br>
            <a:r>
              <a:rPr lang="en-US" sz="2500" dirty="0">
                <a:solidFill>
                  <a:srgbClr val="F45F0C"/>
                </a:solidFill>
              </a:rPr>
              <a:t>Turn to page 34 of the Handbook.</a:t>
            </a:r>
            <a:br>
              <a:rPr lang="es-ES" sz="1867" dirty="0"/>
            </a:br>
            <a:endParaRPr lang="en-US" sz="1867" dirty="0"/>
          </a:p>
        </p:txBody>
      </p:sp>
      <p:sp>
        <p:nvSpPr>
          <p:cNvPr id="3" name="Rectangle 2">
            <a:extLst>
              <a:ext uri="{FF2B5EF4-FFF2-40B4-BE49-F238E27FC236}">
                <a16:creationId xmlns:a16="http://schemas.microsoft.com/office/drawing/2014/main" id="{6636C1EA-0FAD-4ABF-92DE-0FB487ED4E38}"/>
              </a:ext>
            </a:extLst>
          </p:cNvPr>
          <p:cNvSpPr/>
          <p:nvPr/>
        </p:nvSpPr>
        <p:spPr>
          <a:xfrm>
            <a:off x="310500" y="1568377"/>
            <a:ext cx="5481715" cy="4093428"/>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Classes at our school are free to everyone, but California Department of Education asks for social security numbers to determine the labor status of our students as required by federal mandates. </a:t>
            </a:r>
            <a:br>
              <a:rPr lang="en-US" sz="2400" dirty="0">
                <a:solidFill>
                  <a:schemeClr val="bg1"/>
                </a:solidFill>
                <a:latin typeface="Arial" panose="020B0604020202020204" pitchFamily="34" charset="0"/>
                <a:cs typeface="Arial" panose="020B0604020202020204" pitchFamily="34" charset="0"/>
              </a:rPr>
            </a:br>
            <a:endParaRPr lang="en-US" sz="2400" dirty="0">
              <a:solidFill>
                <a:schemeClr val="bg1"/>
              </a:solidFill>
              <a:latin typeface="Arial" panose="020B0604020202020204" pitchFamily="34" charset="0"/>
              <a:cs typeface="Arial" panose="020B0604020202020204" pitchFamily="34" charset="0"/>
            </a:endParaRPr>
          </a:p>
          <a:p>
            <a:r>
              <a:rPr lang="en-US" sz="2400" dirty="0">
                <a:solidFill>
                  <a:schemeClr val="bg1"/>
                </a:solidFill>
                <a:latin typeface="Arial" panose="020B0604020202020204" pitchFamily="34" charset="0"/>
                <a:cs typeface="Arial" panose="020B0604020202020204" pitchFamily="34" charset="0"/>
              </a:rPr>
              <a:t>Your social security numbers will be kept safe and confidential and will not be shared with any staff members. </a:t>
            </a:r>
          </a:p>
          <a:p>
            <a:endParaRPr lang="en-US" sz="20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A84C662-4150-4D2A-AB22-6CBB6AD4AD5B}"/>
              </a:ext>
            </a:extLst>
          </p:cNvPr>
          <p:cNvPicPr>
            <a:picLocks noChangeAspect="1"/>
          </p:cNvPicPr>
          <p:nvPr/>
        </p:nvPicPr>
        <p:blipFill>
          <a:blip r:embed="rId4"/>
          <a:stretch>
            <a:fillRect/>
          </a:stretch>
        </p:blipFill>
        <p:spPr>
          <a:xfrm>
            <a:off x="5990900" y="1568377"/>
            <a:ext cx="5716889" cy="4246004"/>
          </a:xfrm>
          <a:prstGeom prst="rect">
            <a:avLst/>
          </a:prstGeom>
        </p:spPr>
      </p:pic>
      <p:pic>
        <p:nvPicPr>
          <p:cNvPr id="6" name="Audio 5">
            <a:hlinkClick r:id="" action="ppaction://media"/>
            <a:extLst>
              <a:ext uri="{FF2B5EF4-FFF2-40B4-BE49-F238E27FC236}">
                <a16:creationId xmlns:a16="http://schemas.microsoft.com/office/drawing/2014/main" id="{010B1968-D2BF-4758-87D8-47DC942E42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2481482"/>
      </p:ext>
    </p:extLst>
  </p:cSld>
  <p:clrMapOvr>
    <a:masterClrMapping/>
  </p:clrMapOvr>
  <mc:AlternateContent xmlns:mc="http://schemas.openxmlformats.org/markup-compatibility/2006" xmlns:p14="http://schemas.microsoft.com/office/powerpoint/2010/main">
    <mc:Choice Requires="p14">
      <p:transition spd="slow" p14:dur="2000" advTm="70001"/>
    </mc:Choice>
    <mc:Fallback xmlns="">
      <p:transition spd="slow" advTm="7000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ctrTitle"/>
          </p:nvPr>
        </p:nvSpPr>
        <p:spPr>
          <a:xfrm>
            <a:off x="304423" y="126561"/>
            <a:ext cx="11360800" cy="855282"/>
          </a:xfrm>
          <a:prstGeom prst="rect">
            <a:avLst/>
          </a:prstGeom>
        </p:spPr>
        <p:txBody>
          <a:bodyPr spcFirstLastPara="1" wrap="square" lIns="121900" tIns="121900" rIns="121900" bIns="121900" rtlCol="0" anchor="t" anchorCtr="0">
            <a:noAutofit/>
          </a:bodyPr>
          <a:lstStyle/>
          <a:p>
            <a:pPr algn="ctr">
              <a:spcBef>
                <a:spcPts val="0"/>
              </a:spcBef>
              <a:buSzPts val="990"/>
            </a:pPr>
            <a:r>
              <a:rPr lang="en" sz="3200" dirty="0">
                <a:solidFill>
                  <a:srgbClr val="F45F0C"/>
                </a:solidFill>
              </a:rPr>
              <a:t>Student Exit Survey</a:t>
            </a:r>
            <a:endParaRPr sz="3200" dirty="0">
              <a:solidFill>
                <a:srgbClr val="F45F0C"/>
              </a:solidFill>
            </a:endParaRPr>
          </a:p>
          <a:p>
            <a:br>
              <a:rPr lang="en" sz="2500" dirty="0">
                <a:solidFill>
                  <a:schemeClr val="lt1"/>
                </a:solidFill>
              </a:rPr>
            </a:br>
            <a:r>
              <a:rPr lang="en-US" sz="2200" b="0" dirty="0"/>
              <a:t>If you choose not to give your social security number, you will receive a phone call, text message, or email to answer the earning and employment survey. These questions are on page 35 in the student handbook. </a:t>
            </a:r>
            <a:br>
              <a:rPr lang="en-US" sz="2200" b="0" dirty="0"/>
            </a:br>
            <a:r>
              <a:rPr lang="en-US" sz="2200" b="0" dirty="0"/>
              <a:t>It essential that you either provide your social security number or you answer the survey.</a:t>
            </a:r>
            <a:br>
              <a:rPr lang="en-US" sz="2200" b="0" dirty="0"/>
            </a:br>
            <a:br>
              <a:rPr lang="en-US" sz="2200" b="0" dirty="0"/>
            </a:br>
            <a:r>
              <a:rPr lang="en" sz="3000" dirty="0">
                <a:solidFill>
                  <a:srgbClr val="F45F0C"/>
                </a:solidFill>
              </a:rPr>
              <a:t>Bảng C</a:t>
            </a:r>
            <a:r>
              <a:rPr lang="en-US" sz="3000" dirty="0" err="1">
                <a:solidFill>
                  <a:srgbClr val="F45F0C"/>
                </a:solidFill>
              </a:rPr>
              <a:t>ập</a:t>
            </a:r>
            <a:r>
              <a:rPr lang="en-US" sz="3000" dirty="0">
                <a:solidFill>
                  <a:srgbClr val="F45F0C"/>
                </a:solidFill>
              </a:rPr>
              <a:t> </a:t>
            </a:r>
            <a:r>
              <a:rPr lang="en-US" sz="3000" dirty="0" err="1">
                <a:solidFill>
                  <a:srgbClr val="F45F0C"/>
                </a:solidFill>
              </a:rPr>
              <a:t>Nhật</a:t>
            </a:r>
            <a:r>
              <a:rPr lang="en-US" sz="3000" dirty="0">
                <a:solidFill>
                  <a:srgbClr val="F45F0C"/>
                </a:solidFill>
              </a:rPr>
              <a:t> </a:t>
            </a:r>
            <a:r>
              <a:rPr lang="en-US" sz="3000" dirty="0" err="1">
                <a:solidFill>
                  <a:srgbClr val="F45F0C"/>
                </a:solidFill>
              </a:rPr>
              <a:t>Tình</a:t>
            </a:r>
            <a:r>
              <a:rPr lang="en-US" sz="3000" dirty="0">
                <a:solidFill>
                  <a:srgbClr val="F45F0C"/>
                </a:solidFill>
              </a:rPr>
              <a:t> </a:t>
            </a:r>
            <a:r>
              <a:rPr lang="en-US" sz="3000" dirty="0" err="1">
                <a:solidFill>
                  <a:srgbClr val="F45F0C"/>
                </a:solidFill>
              </a:rPr>
              <a:t>Trạng</a:t>
            </a:r>
            <a:r>
              <a:rPr lang="en-US" sz="3000" dirty="0">
                <a:solidFill>
                  <a:srgbClr val="F45F0C"/>
                </a:solidFill>
              </a:rPr>
              <a:t> </a:t>
            </a:r>
            <a:r>
              <a:rPr lang="en-US" sz="3000" dirty="0" err="1">
                <a:solidFill>
                  <a:srgbClr val="F45F0C"/>
                </a:solidFill>
              </a:rPr>
              <a:t>Học</a:t>
            </a:r>
            <a:r>
              <a:rPr lang="en-US" sz="3000" dirty="0">
                <a:solidFill>
                  <a:srgbClr val="F45F0C"/>
                </a:solidFill>
              </a:rPr>
              <a:t> </a:t>
            </a:r>
            <a:r>
              <a:rPr lang="en-US" sz="3000" dirty="0" err="1">
                <a:solidFill>
                  <a:srgbClr val="F45F0C"/>
                </a:solidFill>
              </a:rPr>
              <a:t>Viên</a:t>
            </a:r>
            <a:r>
              <a:rPr lang="en-US" sz="3000" dirty="0">
                <a:solidFill>
                  <a:srgbClr val="F45F0C"/>
                </a:solidFill>
              </a:rPr>
              <a:t> Sau </a:t>
            </a:r>
            <a:r>
              <a:rPr lang="en-US" sz="3000" dirty="0" err="1">
                <a:solidFill>
                  <a:srgbClr val="F45F0C"/>
                </a:solidFill>
              </a:rPr>
              <a:t>Khi</a:t>
            </a:r>
            <a:r>
              <a:rPr lang="en-US" sz="3000" dirty="0">
                <a:solidFill>
                  <a:srgbClr val="F45F0C"/>
                </a:solidFill>
              </a:rPr>
              <a:t> </a:t>
            </a:r>
            <a:r>
              <a:rPr lang="en-US" sz="3000" dirty="0" err="1">
                <a:solidFill>
                  <a:srgbClr val="F45F0C"/>
                </a:solidFill>
              </a:rPr>
              <a:t>Nghỉ</a:t>
            </a:r>
            <a:r>
              <a:rPr lang="en-US" sz="3000" dirty="0">
                <a:solidFill>
                  <a:srgbClr val="F45F0C"/>
                </a:solidFill>
              </a:rPr>
              <a:t> </a:t>
            </a:r>
            <a:r>
              <a:rPr lang="en-US" sz="3000" dirty="0" err="1">
                <a:solidFill>
                  <a:srgbClr val="F45F0C"/>
                </a:solidFill>
              </a:rPr>
              <a:t>Học</a:t>
            </a:r>
            <a:endParaRPr sz="3000" dirty="0">
              <a:solidFill>
                <a:srgbClr val="F45F0C"/>
              </a:solidFill>
            </a:endParaRPr>
          </a:p>
        </p:txBody>
      </p:sp>
      <p:pic>
        <p:nvPicPr>
          <p:cNvPr id="247" name="Google Shape;247;p35"/>
          <p:cNvPicPr preferRelativeResize="0"/>
          <p:nvPr/>
        </p:nvPicPr>
        <p:blipFill rotWithShape="1">
          <a:blip r:embed="rId5">
            <a:alphaModFix/>
          </a:blip>
          <a:srcRect l="12697" t="6772" r="16445" b="9306"/>
          <a:stretch/>
        </p:blipFill>
        <p:spPr>
          <a:xfrm>
            <a:off x="10627967" y="3733885"/>
            <a:ext cx="1564033" cy="2620533"/>
          </a:xfrm>
          <a:prstGeom prst="rect">
            <a:avLst/>
          </a:prstGeom>
          <a:noFill/>
          <a:ln>
            <a:noFill/>
          </a:ln>
        </p:spPr>
      </p:pic>
      <p:sp>
        <p:nvSpPr>
          <p:cNvPr id="248" name="Google Shape;248;p35"/>
          <p:cNvSpPr txBox="1"/>
          <p:nvPr/>
        </p:nvSpPr>
        <p:spPr>
          <a:xfrm>
            <a:off x="146426" y="3966317"/>
            <a:ext cx="10755557" cy="2503081"/>
          </a:xfrm>
          <a:prstGeom prst="rect">
            <a:avLst/>
          </a:prstGeom>
          <a:noFill/>
          <a:ln>
            <a:noFill/>
          </a:ln>
        </p:spPr>
        <p:txBody>
          <a:bodyPr spcFirstLastPara="1" wrap="square" lIns="121900" tIns="121900" rIns="121900" bIns="121900" anchor="t" anchorCtr="0">
            <a:spAutoFit/>
          </a:bodyPr>
          <a:lstStyle/>
          <a:p>
            <a:endParaRPr lang="en-US" sz="1333" dirty="0">
              <a:solidFill>
                <a:schemeClr val="lt1"/>
              </a:solidFill>
            </a:endParaRPr>
          </a:p>
          <a:p>
            <a:endParaRPr sz="1333" dirty="0">
              <a:solidFill>
                <a:schemeClr val="lt1"/>
              </a:solidFill>
            </a:endParaRPr>
          </a:p>
          <a:p>
            <a:pPr algn="ctr"/>
            <a:endParaRPr lang="en" sz="3000" b="1" dirty="0">
              <a:solidFill>
                <a:srgbClr val="F45F0C"/>
              </a:solidFill>
              <a:latin typeface="Arial" panose="020B0604020202020204" pitchFamily="34" charset="0"/>
              <a:cs typeface="Arial" panose="020B0604020202020204" pitchFamily="34" charset="0"/>
            </a:endParaRPr>
          </a:p>
          <a:p>
            <a:pPr algn="ctr"/>
            <a:r>
              <a:rPr lang="en" sz="3000" b="1" dirty="0">
                <a:solidFill>
                  <a:srgbClr val="F45F0C"/>
                </a:solidFill>
                <a:latin typeface="Arial" panose="020B0604020202020204" pitchFamily="34" charset="0"/>
                <a:cs typeface="Arial" panose="020B0604020202020204" pitchFamily="34" charset="0"/>
              </a:rPr>
              <a:t>Encuesta de Salida</a:t>
            </a:r>
            <a:endParaRPr sz="3000" b="1" dirty="0">
              <a:solidFill>
                <a:srgbClr val="F45F0C"/>
              </a:solidFill>
              <a:latin typeface="Arial" panose="020B0604020202020204" pitchFamily="34" charset="0"/>
              <a:cs typeface="Arial" panose="020B0604020202020204" pitchFamily="34" charset="0"/>
            </a:endParaRPr>
          </a:p>
          <a:p>
            <a:pPr algn="ctr"/>
            <a:r>
              <a:rPr lang="es-ES" sz="2000" dirty="0">
                <a:solidFill>
                  <a:schemeClr val="bg1"/>
                </a:solidFill>
              </a:rPr>
              <a:t>Si elige no dar su número de seguro social, recibirá una llamada telefónica, un mensaje de texto o un correo electrónico para responder la encuesta de ingresos y empleo. Estas preguntas están en la página 3 del manual del estudiante.</a:t>
            </a:r>
            <a:endParaRPr sz="2000" dirty="0">
              <a:solidFill>
                <a:schemeClr val="bg1"/>
              </a:solidFill>
              <a:latin typeface="Luckiest Guy" panose="02000506000000020004"/>
              <a:cs typeface="Arial" panose="020B0604020202020204" pitchFamily="34" charset="0"/>
            </a:endParaRPr>
          </a:p>
        </p:txBody>
      </p:sp>
      <p:sp>
        <p:nvSpPr>
          <p:cNvPr id="3" name="Rectangle 2">
            <a:extLst>
              <a:ext uri="{FF2B5EF4-FFF2-40B4-BE49-F238E27FC236}">
                <a16:creationId xmlns:a16="http://schemas.microsoft.com/office/drawing/2014/main" id="{64368EAC-1635-4DCA-A491-945181EA1E42}"/>
              </a:ext>
            </a:extLst>
          </p:cNvPr>
          <p:cNvSpPr/>
          <p:nvPr/>
        </p:nvSpPr>
        <p:spPr>
          <a:xfrm>
            <a:off x="526776" y="2709139"/>
            <a:ext cx="11138447" cy="1938992"/>
          </a:xfrm>
          <a:prstGeom prst="rect">
            <a:avLst/>
          </a:prstGeom>
        </p:spPr>
        <p:txBody>
          <a:bodyPr wrap="square">
            <a:spAutoFit/>
          </a:bodyPr>
          <a:lstStyle/>
          <a:p>
            <a:br>
              <a:rPr lang="vi-VN" sz="2000" dirty="0">
                <a:solidFill>
                  <a:schemeClr val="bg1"/>
                </a:solidFill>
                <a:latin typeface="Calibri" panose="020F0502020204030204" pitchFamily="34" charset="0"/>
              </a:rPr>
            </a:br>
            <a:r>
              <a:rPr lang="vi-VN" sz="2000" dirty="0">
                <a:solidFill>
                  <a:schemeClr val="bg1"/>
                </a:solidFill>
                <a:latin typeface="Calibri" panose="020F0502020204030204" pitchFamily="34" charset="0"/>
              </a:rPr>
              <a:t>Nếu quý vị không đồng ý cung cấp số an sinh xã hội, quý vị sẽ nhận được cuộc gọi</a:t>
            </a:r>
            <a:r>
              <a:rPr lang="en-US" sz="2000" dirty="0">
                <a:solidFill>
                  <a:schemeClr val="bg1"/>
                </a:solidFill>
                <a:latin typeface="Calibri" panose="020F0502020204030204" pitchFamily="34" charset="0"/>
              </a:rPr>
              <a:t>,</a:t>
            </a:r>
            <a:r>
              <a:rPr lang="vi-VN" sz="2000" dirty="0">
                <a:solidFill>
                  <a:schemeClr val="bg1"/>
                </a:solidFill>
                <a:latin typeface="Calibri" panose="020F0502020204030204" pitchFamily="34" charset="0"/>
              </a:rPr>
              <a:t> tin nhắn, hoặc email từ chúng tôi để trả lời câu hỏi khảo sát về tình trạng nghề nghiệp và thu nhập của quý vị. Những câu hỏi của bảng khảo sát này nằm trong trang 3</a:t>
            </a:r>
            <a:r>
              <a:rPr lang="en-US" sz="2000" dirty="0">
                <a:solidFill>
                  <a:schemeClr val="bg1"/>
                </a:solidFill>
                <a:latin typeface="Calibri" panose="020F0502020204030204" pitchFamily="34" charset="0"/>
              </a:rPr>
              <a:t>5</a:t>
            </a:r>
            <a:r>
              <a:rPr lang="vi-VN" sz="2000" dirty="0">
                <a:solidFill>
                  <a:schemeClr val="bg1"/>
                </a:solidFill>
                <a:latin typeface="Calibri" panose="020F0502020204030204" pitchFamily="34" charset="0"/>
              </a:rPr>
              <a:t> trong quyển sổ tay của học viên.</a:t>
            </a:r>
            <a:endParaRPr lang="vi-VN" sz="2000" dirty="0">
              <a:solidFill>
                <a:schemeClr val="bg1"/>
              </a:solidFill>
              <a:latin typeface="wf_segoe-ui_normal"/>
            </a:endParaRPr>
          </a:p>
          <a:p>
            <a:r>
              <a:rPr lang="vi-VN" sz="2000" dirty="0">
                <a:solidFill>
                  <a:schemeClr val="bg1"/>
                </a:solidFill>
                <a:latin typeface="Calibri" panose="020F0502020204030204" pitchFamily="34" charset="0"/>
              </a:rPr>
              <a:t> </a:t>
            </a:r>
            <a:endParaRPr lang="vi-VN" sz="2000" dirty="0">
              <a:solidFill>
                <a:schemeClr val="bg1"/>
              </a:solidFill>
              <a:latin typeface="wf_segoe-ui_normal"/>
            </a:endParaRPr>
          </a:p>
          <a:p>
            <a:r>
              <a:rPr lang="vi-VN" sz="2000" dirty="0">
                <a:solidFill>
                  <a:schemeClr val="bg1"/>
                </a:solidFill>
                <a:latin typeface="Calibri" panose="020F0502020204030204" pitchFamily="34" charset="0"/>
              </a:rPr>
              <a:t>Việc cung cấp số an sinh xã hội hoặc trả lời bảng khảo sát này rất quan trọng đối với chúng tôi.</a:t>
            </a:r>
            <a:endParaRPr lang="vi-VN" sz="2000" b="0" i="0" dirty="0">
              <a:solidFill>
                <a:schemeClr val="bg1"/>
              </a:solidFill>
              <a:effectLst/>
              <a:latin typeface="wf_segoe-ui_normal"/>
            </a:endParaRPr>
          </a:p>
        </p:txBody>
      </p:sp>
      <p:pic>
        <p:nvPicPr>
          <p:cNvPr id="7" name="Audio 3">
            <a:hlinkClick r:id="" action="ppaction://media"/>
            <a:extLst>
              <a:ext uri="{FF2B5EF4-FFF2-40B4-BE49-F238E27FC236}">
                <a16:creationId xmlns:a16="http://schemas.microsoft.com/office/drawing/2014/main" id="{AD0EE8AB-E32D-487C-A5FE-0B4026973A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63"/>
    </mc:Choice>
    <mc:Fallback xmlns="">
      <p:transition spd="slow" advTm="4276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8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ctrTitle"/>
          </p:nvPr>
        </p:nvSpPr>
        <p:spPr>
          <a:xfrm>
            <a:off x="625245" y="207617"/>
            <a:ext cx="10957155" cy="812800"/>
          </a:xfrm>
          <a:prstGeom prst="rect">
            <a:avLst/>
          </a:prstGeom>
        </p:spPr>
        <p:txBody>
          <a:bodyPr spcFirstLastPara="1" wrap="square" lIns="121900" tIns="121900" rIns="121900" bIns="121900" rtlCol="0" anchor="t" anchorCtr="0">
            <a:normAutofit fontScale="90000"/>
          </a:bodyPr>
          <a:lstStyle/>
          <a:p>
            <a:br>
              <a:rPr lang="en-US" dirty="0"/>
            </a:br>
            <a:endParaRPr dirty="0"/>
          </a:p>
          <a:p>
            <a:pPr>
              <a:spcBef>
                <a:spcPts val="0"/>
              </a:spcBef>
            </a:pPr>
            <a:endParaRPr dirty="0"/>
          </a:p>
          <a:p>
            <a:pPr>
              <a:spcBef>
                <a:spcPts val="0"/>
              </a:spcBef>
            </a:pPr>
            <a:endParaRPr dirty="0"/>
          </a:p>
        </p:txBody>
      </p:sp>
      <p:sp>
        <p:nvSpPr>
          <p:cNvPr id="2" name="Rectangle 1">
            <a:extLst>
              <a:ext uri="{FF2B5EF4-FFF2-40B4-BE49-F238E27FC236}">
                <a16:creationId xmlns:a16="http://schemas.microsoft.com/office/drawing/2014/main" id="{85E9FFBE-5E1B-443D-AADE-A9F0029F1777}"/>
              </a:ext>
            </a:extLst>
          </p:cNvPr>
          <p:cNvSpPr/>
          <p:nvPr/>
        </p:nvSpPr>
        <p:spPr>
          <a:xfrm>
            <a:off x="309489" y="365761"/>
            <a:ext cx="11394831" cy="6991914"/>
          </a:xfrm>
          <a:prstGeom prst="rect">
            <a:avLst/>
          </a:prstGeom>
        </p:spPr>
        <p:txBody>
          <a:bodyPr wrap="square">
            <a:spAutoFit/>
          </a:bodyPr>
          <a:lstStyle/>
          <a:p>
            <a:pPr>
              <a:lnSpc>
                <a:spcPct val="115000"/>
              </a:lnSpc>
              <a:spcBef>
                <a:spcPts val="1600"/>
              </a:spcBef>
            </a:pPr>
            <a:r>
              <a:rPr lang="en-US" sz="2400" b="1" dirty="0">
                <a:solidFill>
                  <a:srgbClr val="F45F0C"/>
                </a:solidFill>
              </a:rPr>
              <a:t>Classes are Monday – Thursday (except for Citizenship and Pronunciation and Conversation).</a:t>
            </a:r>
          </a:p>
          <a:p>
            <a:pPr>
              <a:lnSpc>
                <a:spcPct val="115000"/>
              </a:lnSpc>
              <a:spcBef>
                <a:spcPts val="1600"/>
              </a:spcBef>
            </a:pPr>
            <a:r>
              <a:rPr lang="en-US" sz="2400" b="1" dirty="0">
                <a:solidFill>
                  <a:srgbClr val="F45F0C"/>
                </a:solidFill>
              </a:rPr>
              <a:t>Please check the school calendar in your student handbook to see the holidays and important information</a:t>
            </a:r>
          </a:p>
          <a:p>
            <a:pPr>
              <a:lnSpc>
                <a:spcPct val="115000"/>
              </a:lnSpc>
              <a:spcBef>
                <a:spcPts val="1600"/>
              </a:spcBef>
            </a:pPr>
            <a:r>
              <a:rPr lang="es-419" sz="2400" b="1" dirty="0">
                <a:solidFill>
                  <a:schemeClr val="bg1"/>
                </a:solidFill>
              </a:rPr>
              <a:t>Las clases son de Lunes a Jueves (con excepción de las clases de Ciudadanía y Conversación y pronunciación).</a:t>
            </a:r>
          </a:p>
          <a:p>
            <a:pPr>
              <a:lnSpc>
                <a:spcPct val="115000"/>
              </a:lnSpc>
              <a:spcBef>
                <a:spcPts val="1600"/>
              </a:spcBef>
            </a:pPr>
            <a:r>
              <a:rPr lang="es-419" sz="2400" b="1" dirty="0">
                <a:solidFill>
                  <a:schemeClr val="bg1"/>
                </a:solidFill>
              </a:rPr>
              <a:t>Por favor revise el calendario escolar en su manual estudiantil para  ver los días festivos y información importante.</a:t>
            </a:r>
          </a:p>
          <a:p>
            <a:pPr>
              <a:lnSpc>
                <a:spcPct val="115000"/>
              </a:lnSpc>
              <a:spcBef>
                <a:spcPts val="1600"/>
              </a:spcBef>
            </a:pPr>
            <a:endParaRPr lang="es-419" sz="2400" b="1" dirty="0">
              <a:solidFill>
                <a:schemeClr val="bg1"/>
              </a:solidFill>
            </a:endParaRPr>
          </a:p>
          <a:p>
            <a:pPr>
              <a:lnSpc>
                <a:spcPct val="115000"/>
              </a:lnSpc>
              <a:spcBef>
                <a:spcPts val="1600"/>
              </a:spcBef>
            </a:pPr>
            <a:r>
              <a:rPr lang="en-US" sz="2400" b="1" dirty="0" err="1">
                <a:solidFill>
                  <a:schemeClr val="bg1"/>
                </a:solidFill>
              </a:rPr>
              <a:t>Các</a:t>
            </a:r>
            <a:r>
              <a:rPr lang="en-US" sz="2400" b="1" dirty="0">
                <a:solidFill>
                  <a:schemeClr val="bg1"/>
                </a:solidFill>
              </a:rPr>
              <a:t> </a:t>
            </a:r>
            <a:r>
              <a:rPr lang="en-US" sz="2400" b="1" dirty="0" err="1">
                <a:solidFill>
                  <a:schemeClr val="bg1"/>
                </a:solidFill>
              </a:rPr>
              <a:t>lớp</a:t>
            </a:r>
            <a:r>
              <a:rPr lang="en-US" sz="2400" b="1" dirty="0">
                <a:solidFill>
                  <a:schemeClr val="bg1"/>
                </a:solidFill>
              </a:rPr>
              <a:t> </a:t>
            </a:r>
            <a:r>
              <a:rPr lang="en-US" sz="2400" b="1" dirty="0" err="1">
                <a:solidFill>
                  <a:schemeClr val="bg1"/>
                </a:solidFill>
              </a:rPr>
              <a:t>học</a:t>
            </a:r>
            <a:r>
              <a:rPr lang="en-US" sz="2400" b="1" dirty="0">
                <a:solidFill>
                  <a:schemeClr val="bg1"/>
                </a:solidFill>
              </a:rPr>
              <a:t> </a:t>
            </a:r>
            <a:r>
              <a:rPr lang="en-US" sz="2400" b="1" dirty="0" err="1">
                <a:solidFill>
                  <a:schemeClr val="bg1"/>
                </a:solidFill>
              </a:rPr>
              <a:t>từ</a:t>
            </a:r>
            <a:r>
              <a:rPr lang="en-US" sz="2400" b="1" dirty="0">
                <a:solidFill>
                  <a:schemeClr val="bg1"/>
                </a:solidFill>
              </a:rPr>
              <a:t> </a:t>
            </a:r>
            <a:r>
              <a:rPr lang="en-US" sz="2400" b="1" dirty="0" err="1">
                <a:solidFill>
                  <a:schemeClr val="bg1"/>
                </a:solidFill>
              </a:rPr>
              <a:t>thứ</a:t>
            </a:r>
            <a:r>
              <a:rPr lang="en-US" sz="2400" b="1" dirty="0">
                <a:solidFill>
                  <a:schemeClr val="bg1"/>
                </a:solidFill>
              </a:rPr>
              <a:t> Hai </a:t>
            </a:r>
            <a:r>
              <a:rPr lang="en-US" sz="2400" b="1" dirty="0" err="1">
                <a:solidFill>
                  <a:schemeClr val="bg1"/>
                </a:solidFill>
              </a:rPr>
              <a:t>đến</a:t>
            </a:r>
            <a:r>
              <a:rPr lang="en-US" sz="2400" b="1" dirty="0">
                <a:solidFill>
                  <a:schemeClr val="bg1"/>
                </a:solidFill>
              </a:rPr>
              <a:t> </a:t>
            </a:r>
            <a:r>
              <a:rPr lang="en-US" sz="2400" b="1" dirty="0" err="1">
                <a:solidFill>
                  <a:schemeClr val="bg1"/>
                </a:solidFill>
              </a:rPr>
              <a:t>thứ</a:t>
            </a:r>
            <a:r>
              <a:rPr lang="en-US" sz="2400" b="1" dirty="0">
                <a:solidFill>
                  <a:schemeClr val="bg1"/>
                </a:solidFill>
              </a:rPr>
              <a:t> </a:t>
            </a:r>
            <a:r>
              <a:rPr lang="en-US" sz="2400" b="1" dirty="0" err="1">
                <a:solidFill>
                  <a:schemeClr val="bg1"/>
                </a:solidFill>
              </a:rPr>
              <a:t>Năm</a:t>
            </a:r>
            <a:r>
              <a:rPr lang="en-US" sz="2400" b="1" dirty="0">
                <a:solidFill>
                  <a:schemeClr val="bg1"/>
                </a:solidFill>
              </a:rPr>
              <a:t> (</a:t>
            </a:r>
            <a:r>
              <a:rPr lang="en-US" sz="2400" b="1" dirty="0" err="1">
                <a:solidFill>
                  <a:schemeClr val="bg1"/>
                </a:solidFill>
              </a:rPr>
              <a:t>trừ</a:t>
            </a:r>
            <a:r>
              <a:rPr lang="en-US" sz="2400" b="1" dirty="0">
                <a:solidFill>
                  <a:schemeClr val="bg1"/>
                </a:solidFill>
              </a:rPr>
              <a:t> </a:t>
            </a:r>
            <a:r>
              <a:rPr lang="en-US" sz="2400" b="1" dirty="0" err="1">
                <a:solidFill>
                  <a:schemeClr val="bg1"/>
                </a:solidFill>
              </a:rPr>
              <a:t>lớp</a:t>
            </a:r>
            <a:r>
              <a:rPr lang="en-US" sz="2400" b="1" dirty="0">
                <a:solidFill>
                  <a:schemeClr val="bg1"/>
                </a:solidFill>
              </a:rPr>
              <a:t> </a:t>
            </a:r>
            <a:r>
              <a:rPr lang="en-US" sz="2400" b="1" dirty="0" err="1">
                <a:solidFill>
                  <a:schemeClr val="bg1"/>
                </a:solidFill>
              </a:rPr>
              <a:t>Quốc</a:t>
            </a:r>
            <a:r>
              <a:rPr lang="en-US" sz="2400" b="1" dirty="0">
                <a:solidFill>
                  <a:schemeClr val="bg1"/>
                </a:solidFill>
              </a:rPr>
              <a:t> </a:t>
            </a:r>
            <a:r>
              <a:rPr lang="en-US" sz="2400" b="1" dirty="0" err="1">
                <a:solidFill>
                  <a:schemeClr val="bg1"/>
                </a:solidFill>
              </a:rPr>
              <a:t>tịch</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Phát</a:t>
            </a:r>
            <a:r>
              <a:rPr lang="en-US" sz="2400" b="1" dirty="0">
                <a:solidFill>
                  <a:schemeClr val="bg1"/>
                </a:solidFill>
              </a:rPr>
              <a:t> </a:t>
            </a:r>
            <a:r>
              <a:rPr lang="en-US" sz="2400" b="1" dirty="0" err="1">
                <a:solidFill>
                  <a:schemeClr val="bg1"/>
                </a:solidFill>
              </a:rPr>
              <a:t>âm</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Hội</a:t>
            </a:r>
            <a:r>
              <a:rPr lang="en-US" sz="2400" b="1" dirty="0">
                <a:solidFill>
                  <a:schemeClr val="bg1"/>
                </a:solidFill>
              </a:rPr>
              <a:t> </a:t>
            </a:r>
            <a:r>
              <a:rPr lang="en-US" sz="2400" b="1" dirty="0" err="1">
                <a:solidFill>
                  <a:schemeClr val="bg1"/>
                </a:solidFill>
              </a:rPr>
              <a:t>thoại</a:t>
            </a:r>
            <a:r>
              <a:rPr lang="en-US" sz="2400" b="1" dirty="0">
                <a:solidFill>
                  <a:schemeClr val="bg1"/>
                </a:solidFill>
              </a:rPr>
              <a:t>).</a:t>
            </a:r>
          </a:p>
          <a:p>
            <a:pPr>
              <a:lnSpc>
                <a:spcPct val="115000"/>
              </a:lnSpc>
              <a:spcBef>
                <a:spcPts val="1600"/>
              </a:spcBef>
            </a:pPr>
            <a:r>
              <a:rPr lang="en-US" sz="2400" b="1" dirty="0" err="1">
                <a:solidFill>
                  <a:schemeClr val="bg1"/>
                </a:solidFill>
              </a:rPr>
              <a:t>Vui</a:t>
            </a:r>
            <a:r>
              <a:rPr lang="en-US" sz="2400" b="1" dirty="0">
                <a:solidFill>
                  <a:schemeClr val="bg1"/>
                </a:solidFill>
              </a:rPr>
              <a:t> </a:t>
            </a:r>
            <a:r>
              <a:rPr lang="en-US" sz="2400" b="1" dirty="0" err="1">
                <a:solidFill>
                  <a:schemeClr val="bg1"/>
                </a:solidFill>
              </a:rPr>
              <a:t>lòng</a:t>
            </a:r>
            <a:r>
              <a:rPr lang="en-US" sz="2400" b="1" dirty="0">
                <a:solidFill>
                  <a:schemeClr val="bg1"/>
                </a:solidFill>
              </a:rPr>
              <a:t> </a:t>
            </a:r>
            <a:r>
              <a:rPr lang="en-US" sz="2400" b="1" dirty="0" err="1">
                <a:solidFill>
                  <a:schemeClr val="bg1"/>
                </a:solidFill>
              </a:rPr>
              <a:t>kiểm</a:t>
            </a:r>
            <a:r>
              <a:rPr lang="en-US" sz="2400" b="1" dirty="0">
                <a:solidFill>
                  <a:schemeClr val="bg1"/>
                </a:solidFill>
              </a:rPr>
              <a:t> </a:t>
            </a:r>
            <a:r>
              <a:rPr lang="en-US" sz="2400" b="1" dirty="0" err="1">
                <a:solidFill>
                  <a:schemeClr val="bg1"/>
                </a:solidFill>
              </a:rPr>
              <a:t>tra</a:t>
            </a:r>
            <a:r>
              <a:rPr lang="en-US" sz="2400" b="1" dirty="0">
                <a:solidFill>
                  <a:schemeClr val="bg1"/>
                </a:solidFill>
              </a:rPr>
              <a:t> </a:t>
            </a:r>
            <a:r>
              <a:rPr lang="en-US" sz="2400" b="1" dirty="0" err="1">
                <a:solidFill>
                  <a:schemeClr val="bg1"/>
                </a:solidFill>
              </a:rPr>
              <a:t>lịch</a:t>
            </a:r>
            <a:r>
              <a:rPr lang="en-US" sz="2400" b="1" dirty="0">
                <a:solidFill>
                  <a:schemeClr val="bg1"/>
                </a:solidFill>
              </a:rPr>
              <a:t> </a:t>
            </a:r>
            <a:r>
              <a:rPr lang="en-US" sz="2400" b="1" dirty="0" err="1">
                <a:solidFill>
                  <a:schemeClr val="bg1"/>
                </a:solidFill>
              </a:rPr>
              <a:t>học</a:t>
            </a:r>
            <a:r>
              <a:rPr lang="en-US" sz="2400" b="1" dirty="0">
                <a:solidFill>
                  <a:schemeClr val="bg1"/>
                </a:solidFill>
              </a:rPr>
              <a:t> </a:t>
            </a:r>
            <a:r>
              <a:rPr lang="en-US" sz="2400" b="1" dirty="0" err="1">
                <a:solidFill>
                  <a:schemeClr val="bg1"/>
                </a:solidFill>
              </a:rPr>
              <a:t>trong</a:t>
            </a:r>
            <a:r>
              <a:rPr lang="en-US" sz="2400" b="1" dirty="0">
                <a:solidFill>
                  <a:schemeClr val="bg1"/>
                </a:solidFill>
              </a:rPr>
              <a:t> </a:t>
            </a:r>
            <a:r>
              <a:rPr lang="en-US" sz="2400" b="1" dirty="0" err="1">
                <a:solidFill>
                  <a:schemeClr val="bg1"/>
                </a:solidFill>
              </a:rPr>
              <a:t>sổ</a:t>
            </a:r>
            <a:r>
              <a:rPr lang="en-US" sz="2400" b="1" dirty="0">
                <a:solidFill>
                  <a:schemeClr val="bg1"/>
                </a:solidFill>
              </a:rPr>
              <a:t> </a:t>
            </a:r>
            <a:r>
              <a:rPr lang="en-US" sz="2400" b="1" dirty="0" err="1">
                <a:solidFill>
                  <a:schemeClr val="bg1"/>
                </a:solidFill>
              </a:rPr>
              <a:t>tay</a:t>
            </a:r>
            <a:r>
              <a:rPr lang="en-US" sz="2400" b="1" dirty="0">
                <a:solidFill>
                  <a:schemeClr val="bg1"/>
                </a:solidFill>
              </a:rPr>
              <a:t> </a:t>
            </a:r>
            <a:r>
              <a:rPr lang="en-US" sz="2400" b="1" dirty="0" err="1">
                <a:solidFill>
                  <a:schemeClr val="bg1"/>
                </a:solidFill>
              </a:rPr>
              <a:t>học</a:t>
            </a:r>
            <a:r>
              <a:rPr lang="en-US" sz="2400" b="1" dirty="0">
                <a:solidFill>
                  <a:schemeClr val="bg1"/>
                </a:solidFill>
              </a:rPr>
              <a:t> </a:t>
            </a:r>
            <a:r>
              <a:rPr lang="en-US" sz="2400" b="1" dirty="0" err="1">
                <a:solidFill>
                  <a:schemeClr val="bg1"/>
                </a:solidFill>
              </a:rPr>
              <a:t>sinh</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bạn</a:t>
            </a:r>
            <a:r>
              <a:rPr lang="en-US" sz="2400" b="1" dirty="0">
                <a:solidFill>
                  <a:schemeClr val="bg1"/>
                </a:solidFill>
              </a:rPr>
              <a:t> </a:t>
            </a:r>
            <a:r>
              <a:rPr lang="en-US" sz="2400" b="1" dirty="0" err="1">
                <a:solidFill>
                  <a:schemeClr val="bg1"/>
                </a:solidFill>
              </a:rPr>
              <a:t>để</a:t>
            </a:r>
            <a:r>
              <a:rPr lang="en-US" sz="2400" b="1" dirty="0">
                <a:solidFill>
                  <a:schemeClr val="bg1"/>
                </a:solidFill>
              </a:rPr>
              <a:t> </a:t>
            </a:r>
            <a:r>
              <a:rPr lang="en-US" sz="2400" b="1" dirty="0" err="1">
                <a:solidFill>
                  <a:schemeClr val="bg1"/>
                </a:solidFill>
              </a:rPr>
              <a:t>xem</a:t>
            </a:r>
            <a:r>
              <a:rPr lang="en-US" sz="2400" b="1" dirty="0">
                <a:solidFill>
                  <a:schemeClr val="bg1"/>
                </a:solidFill>
              </a:rPr>
              <a:t> </a:t>
            </a:r>
            <a:r>
              <a:rPr lang="en-US" sz="2400" b="1" dirty="0" err="1">
                <a:solidFill>
                  <a:schemeClr val="bg1"/>
                </a:solidFill>
              </a:rPr>
              <a:t>các</a:t>
            </a:r>
            <a:r>
              <a:rPr lang="en-US" sz="2400" b="1" dirty="0">
                <a:solidFill>
                  <a:schemeClr val="bg1"/>
                </a:solidFill>
              </a:rPr>
              <a:t> </a:t>
            </a:r>
            <a:r>
              <a:rPr lang="en-US" sz="2400" b="1" dirty="0" err="1">
                <a:solidFill>
                  <a:schemeClr val="bg1"/>
                </a:solidFill>
              </a:rPr>
              <a:t>ngày</a:t>
            </a:r>
            <a:r>
              <a:rPr lang="en-US" sz="2400" b="1" dirty="0">
                <a:solidFill>
                  <a:schemeClr val="bg1"/>
                </a:solidFill>
              </a:rPr>
              <a:t> </a:t>
            </a:r>
            <a:r>
              <a:rPr lang="en-US" sz="2400" b="1" dirty="0" err="1">
                <a:solidFill>
                  <a:schemeClr val="bg1"/>
                </a:solidFill>
              </a:rPr>
              <a:t>nghỉ</a:t>
            </a:r>
            <a:r>
              <a:rPr lang="en-US" sz="2400" b="1" dirty="0">
                <a:solidFill>
                  <a:schemeClr val="bg1"/>
                </a:solidFill>
              </a:rPr>
              <a:t> </a:t>
            </a:r>
            <a:r>
              <a:rPr lang="en-US" sz="2400" b="1" dirty="0" err="1">
                <a:solidFill>
                  <a:schemeClr val="bg1"/>
                </a:solidFill>
              </a:rPr>
              <a:t>lễ</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thông</a:t>
            </a:r>
            <a:r>
              <a:rPr lang="en-US" sz="2400" b="1" dirty="0">
                <a:solidFill>
                  <a:schemeClr val="bg1"/>
                </a:solidFill>
              </a:rPr>
              <a:t> tin </a:t>
            </a:r>
            <a:r>
              <a:rPr lang="en-US" sz="2400" b="1" dirty="0" err="1">
                <a:solidFill>
                  <a:schemeClr val="bg1"/>
                </a:solidFill>
              </a:rPr>
              <a:t>quan</a:t>
            </a:r>
            <a:r>
              <a:rPr lang="en-US" sz="2400" b="1" dirty="0">
                <a:solidFill>
                  <a:schemeClr val="bg1"/>
                </a:solidFill>
              </a:rPr>
              <a:t> </a:t>
            </a:r>
            <a:r>
              <a:rPr lang="en-US" sz="2400" b="1" dirty="0" err="1">
                <a:solidFill>
                  <a:schemeClr val="bg1"/>
                </a:solidFill>
              </a:rPr>
              <a:t>trọng</a:t>
            </a:r>
            <a:endParaRPr lang="en-US" sz="2400" b="1" dirty="0">
              <a:solidFill>
                <a:schemeClr val="bg1"/>
              </a:solidFill>
            </a:endParaRPr>
          </a:p>
          <a:p>
            <a:pPr>
              <a:lnSpc>
                <a:spcPct val="115000"/>
              </a:lnSpc>
              <a:spcBef>
                <a:spcPts val="1600"/>
              </a:spcBef>
            </a:pPr>
            <a:endParaRPr lang="en-US" sz="2200" b="1" dirty="0">
              <a:solidFill>
                <a:srgbClr val="F45F0C"/>
              </a:solidFill>
            </a:endParaRPr>
          </a:p>
        </p:txBody>
      </p:sp>
      <p:pic>
        <p:nvPicPr>
          <p:cNvPr id="3" name="Audio 2">
            <a:hlinkClick r:id="" action="ppaction://media"/>
            <a:extLst>
              <a:ext uri="{FF2B5EF4-FFF2-40B4-BE49-F238E27FC236}">
                <a16:creationId xmlns:a16="http://schemas.microsoft.com/office/drawing/2014/main" id="{3D78F93A-A1DE-4DB6-9890-00280FC53B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9974975"/>
      </p:ext>
    </p:extLst>
  </p:cSld>
  <p:clrMapOvr>
    <a:masterClrMapping/>
  </p:clrMapOvr>
  <mc:AlternateContent xmlns:mc="http://schemas.openxmlformats.org/markup-compatibility/2006" xmlns:p14="http://schemas.microsoft.com/office/powerpoint/2010/main">
    <mc:Choice Requires="p14">
      <p:transition spd="slow" p14:dur="2000" advTm="28036"/>
    </mc:Choice>
    <mc:Fallback xmlns="">
      <p:transition spd="slow" advTm="2803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isNarration="1">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ctrTitle"/>
          </p:nvPr>
        </p:nvSpPr>
        <p:spPr>
          <a:xfrm>
            <a:off x="625245" y="207617"/>
            <a:ext cx="10957155" cy="812800"/>
          </a:xfrm>
          <a:prstGeom prst="rect">
            <a:avLst/>
          </a:prstGeom>
        </p:spPr>
        <p:txBody>
          <a:bodyPr spcFirstLastPara="1" wrap="square" lIns="121900" tIns="121900" rIns="121900" bIns="121900" rtlCol="0" anchor="t" anchorCtr="0">
            <a:normAutofit fontScale="90000"/>
          </a:bodyPr>
          <a:lstStyle/>
          <a:p>
            <a:br>
              <a:rPr lang="en-US" dirty="0"/>
            </a:br>
            <a:endParaRPr dirty="0"/>
          </a:p>
          <a:p>
            <a:pPr>
              <a:spcBef>
                <a:spcPts val="0"/>
              </a:spcBef>
            </a:pPr>
            <a:endParaRPr dirty="0"/>
          </a:p>
          <a:p>
            <a:pPr>
              <a:spcBef>
                <a:spcPts val="0"/>
              </a:spcBef>
            </a:pPr>
            <a:endParaRPr dirty="0"/>
          </a:p>
        </p:txBody>
      </p:sp>
      <p:sp>
        <p:nvSpPr>
          <p:cNvPr id="3" name="TextBox 2">
            <a:extLst>
              <a:ext uri="{FF2B5EF4-FFF2-40B4-BE49-F238E27FC236}">
                <a16:creationId xmlns:a16="http://schemas.microsoft.com/office/drawing/2014/main" id="{7CB6EAAD-E7C1-4853-B326-5A2277B21255}"/>
              </a:ext>
            </a:extLst>
          </p:cNvPr>
          <p:cNvSpPr txBox="1"/>
          <p:nvPr/>
        </p:nvSpPr>
        <p:spPr>
          <a:xfrm>
            <a:off x="418748" y="290575"/>
            <a:ext cx="3879063" cy="3600986"/>
          </a:xfrm>
          <a:prstGeom prst="rect">
            <a:avLst/>
          </a:prstGeom>
          <a:noFill/>
        </p:spPr>
        <p:txBody>
          <a:bodyPr wrap="square" rtlCol="0">
            <a:spAutoFit/>
          </a:bodyPr>
          <a:lstStyle/>
          <a:p>
            <a:r>
              <a:rPr lang="en-US" sz="3000" b="1" dirty="0">
                <a:solidFill>
                  <a:srgbClr val="F45F0C"/>
                </a:solidFill>
                <a:latin typeface="Arial" panose="020B0604020202020204" pitchFamily="34" charset="0"/>
                <a:cs typeface="Arial" panose="020B0604020202020204" pitchFamily="34" charset="0"/>
              </a:rPr>
              <a:t>For the first day of school, bring</a:t>
            </a:r>
          </a:p>
          <a:p>
            <a:r>
              <a:rPr lang="en-US" sz="3000" b="1" dirty="0">
                <a:solidFill>
                  <a:srgbClr val="F45F0C"/>
                </a:solidFill>
                <a:latin typeface="Arial" panose="020B0604020202020204" pitchFamily="34" charset="0"/>
                <a:cs typeface="Arial" panose="020B0604020202020204" pitchFamily="34" charset="0"/>
              </a:rPr>
              <a:t>-Pen</a:t>
            </a:r>
          </a:p>
          <a:p>
            <a:r>
              <a:rPr lang="en-US" sz="3000" b="1" dirty="0">
                <a:solidFill>
                  <a:srgbClr val="F45F0C"/>
                </a:solidFill>
                <a:latin typeface="Arial" panose="020B0604020202020204" pitchFamily="34" charset="0"/>
                <a:cs typeface="Arial" panose="020B0604020202020204" pitchFamily="34" charset="0"/>
              </a:rPr>
              <a:t>-Pencil</a:t>
            </a:r>
          </a:p>
          <a:p>
            <a:r>
              <a:rPr lang="en-US" sz="3000" b="1" dirty="0">
                <a:solidFill>
                  <a:srgbClr val="F45F0C"/>
                </a:solidFill>
                <a:latin typeface="Arial" panose="020B0604020202020204" pitchFamily="34" charset="0"/>
                <a:cs typeface="Arial" panose="020B0604020202020204" pitchFamily="34" charset="0"/>
              </a:rPr>
              <a:t>-Notebook/Paper to write on</a:t>
            </a:r>
          </a:p>
          <a:p>
            <a:r>
              <a:rPr lang="en-US" sz="3000" b="1" dirty="0">
                <a:solidFill>
                  <a:srgbClr val="F45F0C"/>
                </a:solidFill>
                <a:latin typeface="Arial" panose="020B0604020202020204" pitchFamily="34" charset="0"/>
                <a:cs typeface="Arial" panose="020B0604020202020204" pitchFamily="34" charset="0"/>
              </a:rPr>
              <a:t>- Student Handbook</a:t>
            </a:r>
          </a:p>
          <a:p>
            <a:endParaRPr lang="en-US" b="1" dirty="0">
              <a:solidFill>
                <a:srgbClr val="F45F0C"/>
              </a:solidFill>
            </a:endParaRPr>
          </a:p>
        </p:txBody>
      </p:sp>
      <p:sp>
        <p:nvSpPr>
          <p:cNvPr id="5" name="TextBox 4">
            <a:extLst>
              <a:ext uri="{FF2B5EF4-FFF2-40B4-BE49-F238E27FC236}">
                <a16:creationId xmlns:a16="http://schemas.microsoft.com/office/drawing/2014/main" id="{063133DC-8353-4E88-9F04-DADDF2161E31}"/>
              </a:ext>
            </a:extLst>
          </p:cNvPr>
          <p:cNvSpPr txBox="1"/>
          <p:nvPr/>
        </p:nvSpPr>
        <p:spPr>
          <a:xfrm>
            <a:off x="4412936" y="240637"/>
            <a:ext cx="3638227" cy="4062651"/>
          </a:xfrm>
          <a:prstGeom prst="rect">
            <a:avLst/>
          </a:prstGeom>
          <a:noFill/>
        </p:spPr>
        <p:txBody>
          <a:bodyPr wrap="square" rtlCol="0">
            <a:spAutoFit/>
          </a:bodyPr>
          <a:lstStyle/>
          <a:p>
            <a:r>
              <a:rPr lang="en-US" sz="3000" dirty="0" err="1">
                <a:solidFill>
                  <a:schemeClr val="bg1"/>
                </a:solidFill>
              </a:rPr>
              <a:t>Ngày</a:t>
            </a:r>
            <a:r>
              <a:rPr lang="en-US" sz="3000" dirty="0">
                <a:solidFill>
                  <a:schemeClr val="bg1"/>
                </a:solidFill>
              </a:rPr>
              <a:t> </a:t>
            </a:r>
            <a:r>
              <a:rPr lang="en-US" sz="3000" dirty="0" err="1">
                <a:solidFill>
                  <a:schemeClr val="bg1"/>
                </a:solidFill>
              </a:rPr>
              <a:t>đầu</a:t>
            </a:r>
            <a:r>
              <a:rPr lang="en-US" sz="3000" dirty="0">
                <a:solidFill>
                  <a:schemeClr val="bg1"/>
                </a:solidFill>
              </a:rPr>
              <a:t> </a:t>
            </a:r>
            <a:r>
              <a:rPr lang="en-US" sz="3000" dirty="0" err="1">
                <a:solidFill>
                  <a:schemeClr val="bg1"/>
                </a:solidFill>
              </a:rPr>
              <a:t>tiên</a:t>
            </a:r>
            <a:r>
              <a:rPr lang="en-US" sz="3000" dirty="0">
                <a:solidFill>
                  <a:schemeClr val="bg1"/>
                </a:solidFill>
              </a:rPr>
              <a:t> </a:t>
            </a:r>
            <a:r>
              <a:rPr lang="en-US" sz="3000" dirty="0" err="1">
                <a:solidFill>
                  <a:schemeClr val="bg1"/>
                </a:solidFill>
              </a:rPr>
              <a:t>đi</a:t>
            </a:r>
            <a:r>
              <a:rPr lang="en-US" sz="3000" dirty="0">
                <a:solidFill>
                  <a:schemeClr val="bg1"/>
                </a:solidFill>
              </a:rPr>
              <a:t> học, </a:t>
            </a:r>
            <a:r>
              <a:rPr lang="en-US" sz="3000" dirty="0" err="1">
                <a:solidFill>
                  <a:schemeClr val="bg1"/>
                </a:solidFill>
              </a:rPr>
              <a:t>vui</a:t>
            </a:r>
            <a:r>
              <a:rPr lang="en-US" sz="3000" dirty="0">
                <a:solidFill>
                  <a:schemeClr val="bg1"/>
                </a:solidFill>
              </a:rPr>
              <a:t> </a:t>
            </a:r>
            <a:r>
              <a:rPr lang="en-US" sz="3000" dirty="0" err="1">
                <a:solidFill>
                  <a:schemeClr val="bg1"/>
                </a:solidFill>
              </a:rPr>
              <a:t>lòng</a:t>
            </a:r>
            <a:r>
              <a:rPr lang="en-US" sz="3000" dirty="0">
                <a:solidFill>
                  <a:schemeClr val="bg1"/>
                </a:solidFill>
              </a:rPr>
              <a:t> </a:t>
            </a:r>
            <a:r>
              <a:rPr lang="en-US" sz="3000" dirty="0" err="1">
                <a:solidFill>
                  <a:schemeClr val="bg1"/>
                </a:solidFill>
              </a:rPr>
              <a:t>mang</a:t>
            </a:r>
            <a:r>
              <a:rPr lang="en-US" sz="3000" dirty="0">
                <a:solidFill>
                  <a:schemeClr val="bg1"/>
                </a:solidFill>
              </a:rPr>
              <a:t> </a:t>
            </a:r>
            <a:r>
              <a:rPr lang="en-US" sz="3000" dirty="0" err="1">
                <a:solidFill>
                  <a:schemeClr val="bg1"/>
                </a:solidFill>
              </a:rPr>
              <a:t>theo</a:t>
            </a:r>
            <a:endParaRPr lang="en-US" sz="3000" dirty="0">
              <a:solidFill>
                <a:schemeClr val="bg1"/>
              </a:solidFill>
            </a:endParaRPr>
          </a:p>
          <a:p>
            <a:pPr lvl="0"/>
            <a:r>
              <a:rPr lang="en-US" sz="3000" dirty="0">
                <a:solidFill>
                  <a:schemeClr val="bg1"/>
                </a:solidFill>
              </a:rPr>
              <a:t>- </a:t>
            </a:r>
            <a:r>
              <a:rPr lang="en-US" sz="3000" dirty="0" err="1">
                <a:solidFill>
                  <a:schemeClr val="bg1"/>
                </a:solidFill>
              </a:rPr>
              <a:t>Viết</a:t>
            </a:r>
            <a:endParaRPr lang="en-US" sz="3000" dirty="0">
              <a:solidFill>
                <a:schemeClr val="bg1"/>
              </a:solidFill>
            </a:endParaRPr>
          </a:p>
          <a:p>
            <a:pPr lvl="0"/>
            <a:r>
              <a:rPr lang="en-US" sz="3000" dirty="0">
                <a:solidFill>
                  <a:schemeClr val="bg1"/>
                </a:solidFill>
              </a:rPr>
              <a:t>- </a:t>
            </a:r>
            <a:r>
              <a:rPr lang="en-US" sz="3000" dirty="0" err="1">
                <a:solidFill>
                  <a:schemeClr val="bg1"/>
                </a:solidFill>
              </a:rPr>
              <a:t>Bút</a:t>
            </a:r>
            <a:r>
              <a:rPr lang="en-US" sz="3000" dirty="0">
                <a:solidFill>
                  <a:schemeClr val="bg1"/>
                </a:solidFill>
              </a:rPr>
              <a:t> </a:t>
            </a:r>
            <a:r>
              <a:rPr lang="en-US" sz="3000" dirty="0" err="1">
                <a:solidFill>
                  <a:schemeClr val="bg1"/>
                </a:solidFill>
              </a:rPr>
              <a:t>chì</a:t>
            </a:r>
            <a:endParaRPr lang="en-US" sz="3000" dirty="0">
              <a:solidFill>
                <a:schemeClr val="bg1"/>
              </a:solidFill>
            </a:endParaRPr>
          </a:p>
          <a:p>
            <a:pPr lvl="0"/>
            <a:r>
              <a:rPr lang="en-US" sz="3000" dirty="0">
                <a:solidFill>
                  <a:schemeClr val="bg1"/>
                </a:solidFill>
              </a:rPr>
              <a:t>- </a:t>
            </a:r>
            <a:r>
              <a:rPr lang="en-US" sz="3000" dirty="0" err="1">
                <a:solidFill>
                  <a:schemeClr val="bg1"/>
                </a:solidFill>
              </a:rPr>
              <a:t>Tập</a:t>
            </a:r>
            <a:r>
              <a:rPr lang="en-US" sz="3000" dirty="0">
                <a:solidFill>
                  <a:schemeClr val="bg1"/>
                </a:solidFill>
              </a:rPr>
              <a:t> </a:t>
            </a:r>
            <a:r>
              <a:rPr lang="en-US" sz="3000" dirty="0" err="1">
                <a:solidFill>
                  <a:schemeClr val="bg1"/>
                </a:solidFill>
              </a:rPr>
              <a:t>vở</a:t>
            </a:r>
            <a:r>
              <a:rPr lang="en-US" sz="3000" dirty="0">
                <a:solidFill>
                  <a:schemeClr val="bg1"/>
                </a:solidFill>
              </a:rPr>
              <a:t>/ </a:t>
            </a:r>
            <a:r>
              <a:rPr lang="en-US" sz="3000" dirty="0" err="1">
                <a:solidFill>
                  <a:schemeClr val="bg1"/>
                </a:solidFill>
              </a:rPr>
              <a:t>giấy</a:t>
            </a:r>
            <a:r>
              <a:rPr lang="en-US" sz="3000" dirty="0">
                <a:solidFill>
                  <a:schemeClr val="bg1"/>
                </a:solidFill>
              </a:rPr>
              <a:t> </a:t>
            </a:r>
            <a:r>
              <a:rPr lang="en-US" sz="3000" dirty="0" err="1">
                <a:solidFill>
                  <a:schemeClr val="bg1"/>
                </a:solidFill>
              </a:rPr>
              <a:t>để</a:t>
            </a:r>
            <a:r>
              <a:rPr lang="en-US" sz="3000" dirty="0">
                <a:solidFill>
                  <a:schemeClr val="bg1"/>
                </a:solidFill>
              </a:rPr>
              <a:t> </a:t>
            </a:r>
            <a:r>
              <a:rPr lang="en-US" sz="3000" dirty="0" err="1">
                <a:solidFill>
                  <a:schemeClr val="bg1"/>
                </a:solidFill>
              </a:rPr>
              <a:t>ghi</a:t>
            </a:r>
            <a:r>
              <a:rPr lang="en-US" sz="3000" dirty="0">
                <a:solidFill>
                  <a:schemeClr val="bg1"/>
                </a:solidFill>
              </a:rPr>
              <a:t> </a:t>
            </a:r>
            <a:r>
              <a:rPr lang="en-US" sz="3000" dirty="0" err="1">
                <a:solidFill>
                  <a:schemeClr val="bg1"/>
                </a:solidFill>
              </a:rPr>
              <a:t>bài</a:t>
            </a:r>
            <a:endParaRPr lang="en-US" sz="3000" dirty="0">
              <a:solidFill>
                <a:schemeClr val="bg1"/>
              </a:solidFill>
            </a:endParaRPr>
          </a:p>
          <a:p>
            <a:pPr lvl="0"/>
            <a:r>
              <a:rPr lang="en-US" sz="3000" dirty="0">
                <a:solidFill>
                  <a:schemeClr val="bg1"/>
                </a:solidFill>
              </a:rPr>
              <a:t>- </a:t>
            </a:r>
            <a:r>
              <a:rPr lang="en-US" sz="3000" dirty="0" err="1">
                <a:solidFill>
                  <a:schemeClr val="bg1"/>
                </a:solidFill>
              </a:rPr>
              <a:t>Quyển</a:t>
            </a:r>
            <a:r>
              <a:rPr lang="en-US" sz="3000" dirty="0">
                <a:solidFill>
                  <a:schemeClr val="bg1"/>
                </a:solidFill>
              </a:rPr>
              <a:t> </a:t>
            </a:r>
            <a:r>
              <a:rPr lang="en-US" sz="3000" dirty="0" err="1">
                <a:solidFill>
                  <a:schemeClr val="bg1"/>
                </a:solidFill>
              </a:rPr>
              <a:t>Sổ</a:t>
            </a:r>
            <a:r>
              <a:rPr lang="en-US" sz="3000" dirty="0">
                <a:solidFill>
                  <a:schemeClr val="bg1"/>
                </a:solidFill>
              </a:rPr>
              <a:t> Tay Học </a:t>
            </a:r>
            <a:r>
              <a:rPr lang="en-US" sz="3000" dirty="0" err="1">
                <a:solidFill>
                  <a:schemeClr val="bg1"/>
                </a:solidFill>
              </a:rPr>
              <a:t>Viên</a:t>
            </a:r>
            <a:endParaRPr lang="en-US" sz="3000" dirty="0">
              <a:solidFill>
                <a:schemeClr val="bg1"/>
              </a:solidFill>
            </a:endParaRPr>
          </a:p>
          <a:p>
            <a:endParaRPr lang="en-US" dirty="0"/>
          </a:p>
        </p:txBody>
      </p:sp>
      <p:sp>
        <p:nvSpPr>
          <p:cNvPr id="7" name="TextBox 6">
            <a:extLst>
              <a:ext uri="{FF2B5EF4-FFF2-40B4-BE49-F238E27FC236}">
                <a16:creationId xmlns:a16="http://schemas.microsoft.com/office/drawing/2014/main" id="{FDD7D0B2-713F-48DA-B000-CD03621273C3}"/>
              </a:ext>
            </a:extLst>
          </p:cNvPr>
          <p:cNvSpPr txBox="1"/>
          <p:nvPr/>
        </p:nvSpPr>
        <p:spPr>
          <a:xfrm>
            <a:off x="8283283" y="215900"/>
            <a:ext cx="3539953" cy="4062651"/>
          </a:xfrm>
          <a:prstGeom prst="rect">
            <a:avLst/>
          </a:prstGeom>
          <a:noFill/>
        </p:spPr>
        <p:txBody>
          <a:bodyPr wrap="square" rtlCol="0">
            <a:spAutoFit/>
          </a:bodyPr>
          <a:lstStyle/>
          <a:p>
            <a:r>
              <a:rPr lang="en-US" sz="3000" dirty="0">
                <a:solidFill>
                  <a:schemeClr val="bg1"/>
                </a:solidFill>
              </a:rPr>
              <a:t>Para el primer </a:t>
            </a:r>
            <a:r>
              <a:rPr lang="en-US" sz="3000" dirty="0" err="1">
                <a:solidFill>
                  <a:schemeClr val="bg1"/>
                </a:solidFill>
              </a:rPr>
              <a:t>día</a:t>
            </a:r>
            <a:r>
              <a:rPr lang="en-US" sz="3000" dirty="0">
                <a:solidFill>
                  <a:schemeClr val="bg1"/>
                </a:solidFill>
              </a:rPr>
              <a:t> de </a:t>
            </a:r>
            <a:r>
              <a:rPr lang="en-US" sz="3000" dirty="0" err="1">
                <a:solidFill>
                  <a:schemeClr val="bg1"/>
                </a:solidFill>
              </a:rPr>
              <a:t>clases</a:t>
            </a:r>
            <a:r>
              <a:rPr lang="en-US" sz="3000" dirty="0">
                <a:solidFill>
                  <a:schemeClr val="bg1"/>
                </a:solidFill>
              </a:rPr>
              <a:t>, </a:t>
            </a:r>
            <a:r>
              <a:rPr lang="en-US" sz="3000" dirty="0" err="1">
                <a:solidFill>
                  <a:schemeClr val="bg1"/>
                </a:solidFill>
              </a:rPr>
              <a:t>traiga</a:t>
            </a:r>
            <a:endParaRPr lang="en-US" sz="3000" dirty="0">
              <a:solidFill>
                <a:schemeClr val="bg1"/>
              </a:solidFill>
            </a:endParaRPr>
          </a:p>
          <a:p>
            <a:r>
              <a:rPr lang="en-US" sz="3000" dirty="0">
                <a:solidFill>
                  <a:schemeClr val="bg1"/>
                </a:solidFill>
              </a:rPr>
              <a:t>-</a:t>
            </a:r>
            <a:r>
              <a:rPr lang="en-US" sz="3000" dirty="0" err="1">
                <a:solidFill>
                  <a:schemeClr val="bg1"/>
                </a:solidFill>
              </a:rPr>
              <a:t>Lápiz</a:t>
            </a:r>
            <a:endParaRPr lang="en-US" sz="3000" dirty="0">
              <a:solidFill>
                <a:schemeClr val="bg1"/>
              </a:solidFill>
            </a:endParaRPr>
          </a:p>
          <a:p>
            <a:r>
              <a:rPr lang="en-US" sz="3000" dirty="0">
                <a:solidFill>
                  <a:schemeClr val="bg1"/>
                </a:solidFill>
              </a:rPr>
              <a:t>-</a:t>
            </a:r>
            <a:r>
              <a:rPr lang="en-US" sz="3000" dirty="0" err="1">
                <a:solidFill>
                  <a:schemeClr val="bg1"/>
                </a:solidFill>
              </a:rPr>
              <a:t>Pluma</a:t>
            </a:r>
            <a:endParaRPr lang="en-US" sz="3000" dirty="0">
              <a:solidFill>
                <a:schemeClr val="bg1"/>
              </a:solidFill>
            </a:endParaRPr>
          </a:p>
          <a:p>
            <a:r>
              <a:rPr lang="en-US" sz="3000" dirty="0">
                <a:solidFill>
                  <a:schemeClr val="bg1"/>
                </a:solidFill>
              </a:rPr>
              <a:t>-</a:t>
            </a:r>
            <a:r>
              <a:rPr lang="en-US" sz="3000" dirty="0" err="1">
                <a:solidFill>
                  <a:schemeClr val="bg1"/>
                </a:solidFill>
              </a:rPr>
              <a:t>Cuaderno</a:t>
            </a:r>
            <a:r>
              <a:rPr lang="en-US" sz="3000" dirty="0">
                <a:solidFill>
                  <a:schemeClr val="bg1"/>
                </a:solidFill>
              </a:rPr>
              <a:t>/</a:t>
            </a:r>
            <a:r>
              <a:rPr lang="en-US" sz="3000" dirty="0" err="1">
                <a:solidFill>
                  <a:schemeClr val="bg1"/>
                </a:solidFill>
              </a:rPr>
              <a:t>Papel</a:t>
            </a:r>
            <a:r>
              <a:rPr lang="en-US" sz="3000" dirty="0">
                <a:solidFill>
                  <a:schemeClr val="bg1"/>
                </a:solidFill>
              </a:rPr>
              <a:t> para </a:t>
            </a:r>
            <a:r>
              <a:rPr lang="en-US" sz="3000" dirty="0" err="1">
                <a:solidFill>
                  <a:schemeClr val="bg1"/>
                </a:solidFill>
              </a:rPr>
              <a:t>escribir</a:t>
            </a:r>
            <a:endParaRPr lang="en-US" sz="3000" dirty="0">
              <a:solidFill>
                <a:schemeClr val="bg1"/>
              </a:solidFill>
            </a:endParaRPr>
          </a:p>
          <a:p>
            <a:r>
              <a:rPr lang="en-US" sz="3000" dirty="0">
                <a:solidFill>
                  <a:schemeClr val="bg1"/>
                </a:solidFill>
              </a:rPr>
              <a:t>- Manual del </a:t>
            </a:r>
            <a:r>
              <a:rPr lang="en-US" sz="3000" dirty="0" err="1">
                <a:solidFill>
                  <a:schemeClr val="bg1"/>
                </a:solidFill>
              </a:rPr>
              <a:t>estudiante</a:t>
            </a:r>
            <a:endParaRPr lang="en-US" sz="3000" dirty="0">
              <a:solidFill>
                <a:schemeClr val="bg1"/>
              </a:solidFill>
            </a:endParaRPr>
          </a:p>
          <a:p>
            <a:endParaRPr lang="en-US" dirty="0"/>
          </a:p>
        </p:txBody>
      </p:sp>
      <p:pic>
        <p:nvPicPr>
          <p:cNvPr id="1026" name="Picture 2" descr="Open Notebook Pens Pencils Royalty Free Photo">
            <a:extLst>
              <a:ext uri="{FF2B5EF4-FFF2-40B4-BE49-F238E27FC236}">
                <a16:creationId xmlns:a16="http://schemas.microsoft.com/office/drawing/2014/main" id="{89BF55EE-D5E3-4E4B-B546-86B2B52E8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9055" y="4149512"/>
            <a:ext cx="3471032" cy="23140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B09EE9B-BEC6-4954-945D-880855BDF078}"/>
              </a:ext>
            </a:extLst>
          </p:cNvPr>
          <p:cNvPicPr>
            <a:picLocks noChangeAspect="1"/>
          </p:cNvPicPr>
          <p:nvPr/>
        </p:nvPicPr>
        <p:blipFill>
          <a:blip r:embed="rId6"/>
          <a:stretch>
            <a:fillRect/>
          </a:stretch>
        </p:blipFill>
        <p:spPr>
          <a:xfrm>
            <a:off x="1336569" y="3556392"/>
            <a:ext cx="2043419" cy="3093991"/>
          </a:xfrm>
          <a:prstGeom prst="rect">
            <a:avLst/>
          </a:prstGeom>
        </p:spPr>
      </p:pic>
      <p:pic>
        <p:nvPicPr>
          <p:cNvPr id="4" name="Audio 3">
            <a:hlinkClick r:id="" action="ppaction://media"/>
            <a:extLst>
              <a:ext uri="{FF2B5EF4-FFF2-40B4-BE49-F238E27FC236}">
                <a16:creationId xmlns:a16="http://schemas.microsoft.com/office/drawing/2014/main" id="{F7A17E45-0204-408C-96DE-18ECDF65DB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824723"/>
      </p:ext>
    </p:extLst>
  </p:cSld>
  <p:clrMapOvr>
    <a:masterClrMapping/>
  </p:clrMapOvr>
  <mc:AlternateContent xmlns:mc="http://schemas.openxmlformats.org/markup-compatibility/2006" xmlns:p14="http://schemas.microsoft.com/office/powerpoint/2010/main">
    <mc:Choice Requires="p14">
      <p:transition spd="slow" p14:dur="2000" advTm="15542"/>
    </mc:Choice>
    <mc:Fallback xmlns="">
      <p:transition spd="slow" advTm="1554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a:off x="415600" y="429666"/>
            <a:ext cx="11360800" cy="2736800"/>
          </a:xfrm>
          <a:prstGeom prst="rect">
            <a:avLst/>
          </a:prstGeom>
        </p:spPr>
        <p:txBody>
          <a:bodyPr spcFirstLastPara="1" wrap="square" lIns="121900" tIns="121900" rIns="121900" bIns="121900" rtlCol="0" anchor="t" anchorCtr="0">
            <a:noAutofit/>
          </a:bodyPr>
          <a:lstStyle/>
          <a:p>
            <a:pPr algn="ctr">
              <a:spcBef>
                <a:spcPts val="0"/>
              </a:spcBef>
              <a:buSzPts val="990"/>
            </a:pPr>
            <a:r>
              <a:rPr lang="en" sz="3600" dirty="0">
                <a:solidFill>
                  <a:srgbClr val="E69138"/>
                </a:solidFill>
              </a:rPr>
              <a:t>Student Handbook - Manual Estudiantil  - Sổ Tay Học Viên</a:t>
            </a:r>
            <a:endParaRPr sz="3600" dirty="0">
              <a:solidFill>
                <a:srgbClr val="E69138"/>
              </a:solidFill>
            </a:endParaRPr>
          </a:p>
        </p:txBody>
      </p:sp>
      <p:sp>
        <p:nvSpPr>
          <p:cNvPr id="77" name="Google Shape;77;p16"/>
          <p:cNvSpPr txBox="1"/>
          <p:nvPr/>
        </p:nvSpPr>
        <p:spPr>
          <a:xfrm>
            <a:off x="666967" y="1406243"/>
            <a:ext cx="6877600" cy="5355272"/>
          </a:xfrm>
          <a:prstGeom prst="rect">
            <a:avLst/>
          </a:prstGeom>
          <a:noFill/>
          <a:ln>
            <a:noFill/>
          </a:ln>
        </p:spPr>
        <p:txBody>
          <a:bodyPr spcFirstLastPara="1" wrap="square" lIns="121900" tIns="121900" rIns="121900" bIns="121900" anchor="t" anchorCtr="0">
            <a:spAutoFit/>
          </a:bodyPr>
          <a:lstStyle/>
          <a:p>
            <a:r>
              <a:rPr lang="en" sz="2800" dirty="0">
                <a:solidFill>
                  <a:schemeClr val="lt1"/>
                </a:solidFill>
              </a:rPr>
              <a:t>It is very important for you to keep this book all year! Turn to page 2 of the handbook.</a:t>
            </a:r>
            <a:endParaRPr sz="2800" dirty="0">
              <a:solidFill>
                <a:schemeClr val="lt1"/>
              </a:solidFill>
            </a:endParaRPr>
          </a:p>
          <a:p>
            <a:endParaRPr sz="1600" dirty="0">
              <a:solidFill>
                <a:schemeClr val="lt1"/>
              </a:solidFill>
            </a:endParaRPr>
          </a:p>
          <a:p>
            <a:r>
              <a:rPr lang="en" sz="2800" dirty="0">
                <a:solidFill>
                  <a:schemeClr val="lt1"/>
                </a:solidFill>
              </a:rPr>
              <a:t>Quý vị nên giữ quyển sổ tay này vì có nhiều thông tin quan trọng cho cả năm học! Hãy mở trang số 2 của quyển sổ tay ra. </a:t>
            </a:r>
            <a:endParaRPr sz="2800" dirty="0">
              <a:solidFill>
                <a:schemeClr val="lt1"/>
              </a:solidFill>
            </a:endParaRPr>
          </a:p>
          <a:p>
            <a:endParaRPr sz="1600" dirty="0">
              <a:solidFill>
                <a:schemeClr val="lt1"/>
              </a:solidFill>
            </a:endParaRPr>
          </a:p>
          <a:p>
            <a:r>
              <a:rPr lang="en" sz="2800" dirty="0">
                <a:solidFill>
                  <a:schemeClr val="lt1"/>
                </a:solidFill>
              </a:rPr>
              <a:t>¡Es muy importante que mantenga este libro todo el año! Vaya a la página 2 de su manual estudiantil. </a:t>
            </a:r>
            <a:endParaRPr sz="2800" dirty="0">
              <a:solidFill>
                <a:schemeClr val="lt1"/>
              </a:solidFill>
            </a:endParaRPr>
          </a:p>
          <a:p>
            <a:endParaRPr sz="2400" dirty="0">
              <a:solidFill>
                <a:schemeClr val="lt1"/>
              </a:solidFill>
            </a:endParaRPr>
          </a:p>
          <a:p>
            <a:endParaRPr sz="2400" dirty="0">
              <a:solidFill>
                <a:schemeClr val="lt1"/>
              </a:solidFill>
            </a:endParaRPr>
          </a:p>
          <a:p>
            <a:endParaRPr sz="2800" dirty="0">
              <a:solidFill>
                <a:schemeClr val="lt1"/>
              </a:solidFill>
            </a:endParaRPr>
          </a:p>
        </p:txBody>
      </p:sp>
      <p:pic>
        <p:nvPicPr>
          <p:cNvPr id="2" name="Picture 1">
            <a:extLst>
              <a:ext uri="{FF2B5EF4-FFF2-40B4-BE49-F238E27FC236}">
                <a16:creationId xmlns:a16="http://schemas.microsoft.com/office/drawing/2014/main" id="{909596A3-8B4D-451C-B0FA-71C989877A0C}"/>
              </a:ext>
            </a:extLst>
          </p:cNvPr>
          <p:cNvPicPr>
            <a:picLocks noChangeAspect="1"/>
          </p:cNvPicPr>
          <p:nvPr/>
        </p:nvPicPr>
        <p:blipFill>
          <a:blip r:embed="rId5"/>
          <a:stretch>
            <a:fillRect/>
          </a:stretch>
        </p:blipFill>
        <p:spPr>
          <a:xfrm>
            <a:off x="8016497" y="1054100"/>
            <a:ext cx="3287973" cy="4978400"/>
          </a:xfrm>
          <a:prstGeom prst="rect">
            <a:avLst/>
          </a:prstGeom>
        </p:spPr>
      </p:pic>
      <p:pic>
        <p:nvPicPr>
          <p:cNvPr id="4" name="Audio 3">
            <a:hlinkClick r:id="" action="ppaction://media"/>
            <a:extLst>
              <a:ext uri="{FF2B5EF4-FFF2-40B4-BE49-F238E27FC236}">
                <a16:creationId xmlns:a16="http://schemas.microsoft.com/office/drawing/2014/main" id="{CDECB0B1-44F3-4B44-8813-F0B129B678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447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09"/>
    </mc:Choice>
    <mc:Fallback xmlns="">
      <p:transition spd="slow" advTm="1740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B8816E0-AA1B-4C8E-AA33-5262714748AE}"/>
              </a:ext>
            </a:extLst>
          </p:cNvPr>
          <p:cNvGrpSpPr/>
          <p:nvPr/>
        </p:nvGrpSpPr>
        <p:grpSpPr>
          <a:xfrm>
            <a:off x="1160199" y="639000"/>
            <a:ext cx="5580968" cy="5580000"/>
            <a:chOff x="1124632" y="618530"/>
            <a:chExt cx="5580968" cy="5572675"/>
          </a:xfrm>
        </p:grpSpPr>
        <p:grpSp>
          <p:nvGrpSpPr>
            <p:cNvPr id="2" name="Group 1">
              <a:extLst>
                <a:ext uri="{FF2B5EF4-FFF2-40B4-BE49-F238E27FC236}">
                  <a16:creationId xmlns:a16="http://schemas.microsoft.com/office/drawing/2014/main" id="{25552588-E584-4955-9322-2BBF1C410C17}"/>
                </a:ext>
              </a:extLst>
            </p:cNvPr>
            <p:cNvGrpSpPr/>
            <p:nvPr/>
          </p:nvGrpSpPr>
          <p:grpSpPr>
            <a:xfrm>
              <a:off x="1165953" y="618530"/>
              <a:ext cx="5539647" cy="5539647"/>
              <a:chOff x="2241221" y="1592201"/>
              <a:chExt cx="4082400" cy="4082400"/>
            </a:xfrm>
          </p:grpSpPr>
          <p:grpSp>
            <p:nvGrpSpPr>
              <p:cNvPr id="55" name="Group 54">
                <a:extLst>
                  <a:ext uri="{FF2B5EF4-FFF2-40B4-BE49-F238E27FC236}">
                    <a16:creationId xmlns:a16="http://schemas.microsoft.com/office/drawing/2014/main" id="{416EA67F-939B-4F91-BC91-D617C8BE70D9}"/>
                  </a:ext>
                </a:extLst>
              </p:cNvPr>
              <p:cNvGrpSpPr/>
              <p:nvPr/>
            </p:nvGrpSpPr>
            <p:grpSpPr>
              <a:xfrm>
                <a:off x="2241221" y="1592497"/>
                <a:ext cx="4082400" cy="4081807"/>
                <a:chOff x="1756530" y="1102936"/>
                <a:chExt cx="4082400" cy="4081807"/>
              </a:xfrm>
            </p:grpSpPr>
            <p:sp>
              <p:nvSpPr>
                <p:cNvPr id="56" name="Partial Circle 55">
                  <a:hlinkClick r:id="" action="ppaction://noaction"/>
                  <a:extLst>
                    <a:ext uri="{FF2B5EF4-FFF2-40B4-BE49-F238E27FC236}">
                      <a16:creationId xmlns:a16="http://schemas.microsoft.com/office/drawing/2014/main" id="{94BB2434-64EB-4619-8B3C-C330EBF07FFD}"/>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Partial Circle 56">
                  <a:hlinkClick r:id="" action="ppaction://noaction"/>
                  <a:extLst>
                    <a:ext uri="{FF2B5EF4-FFF2-40B4-BE49-F238E27FC236}">
                      <a16:creationId xmlns:a16="http://schemas.microsoft.com/office/drawing/2014/main" id="{9D6CD109-1138-4924-BAB5-4193668711EE}"/>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Partial Circle 57">
                  <a:hlinkClick r:id="" action="ppaction://noaction"/>
                  <a:extLst>
                    <a:ext uri="{FF2B5EF4-FFF2-40B4-BE49-F238E27FC236}">
                      <a16:creationId xmlns:a16="http://schemas.microsoft.com/office/drawing/2014/main" id="{3996F46E-7209-446D-97F6-35850775EDF7}"/>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Partial Circle 58">
                  <a:hlinkClick r:id="" action="ppaction://noaction"/>
                  <a:extLst>
                    <a:ext uri="{FF2B5EF4-FFF2-40B4-BE49-F238E27FC236}">
                      <a16:creationId xmlns:a16="http://schemas.microsoft.com/office/drawing/2014/main" id="{50AC598C-69FA-41FB-92C7-91A5D9D8CDE1}"/>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Partial Circle 59">
                  <a:hlinkClick r:id="" action="ppaction://noaction"/>
                  <a:extLst>
                    <a:ext uri="{FF2B5EF4-FFF2-40B4-BE49-F238E27FC236}">
                      <a16:creationId xmlns:a16="http://schemas.microsoft.com/office/drawing/2014/main" id="{224E41DA-BEEE-4D3F-ABB3-1F3AE0409F47}"/>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Partial Circle 60">
                  <a:hlinkClick r:id="" action="ppaction://noaction"/>
                  <a:extLst>
                    <a:ext uri="{FF2B5EF4-FFF2-40B4-BE49-F238E27FC236}">
                      <a16:creationId xmlns:a16="http://schemas.microsoft.com/office/drawing/2014/main" id="{1A845A5E-322A-4C89-B585-757DF9B9ADA2}"/>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61">
                <a:extLst>
                  <a:ext uri="{FF2B5EF4-FFF2-40B4-BE49-F238E27FC236}">
                    <a16:creationId xmlns:a16="http://schemas.microsoft.com/office/drawing/2014/main" id="{16042FA5-00A7-41F8-8994-83A7EC1A8D33}"/>
                  </a:ext>
                </a:extLst>
              </p:cNvPr>
              <p:cNvGrpSpPr/>
              <p:nvPr/>
            </p:nvGrpSpPr>
            <p:grpSpPr>
              <a:xfrm rot="5400000">
                <a:off x="2241221" y="1592497"/>
                <a:ext cx="4082400" cy="4081807"/>
                <a:chOff x="1756530" y="1102936"/>
                <a:chExt cx="4082400" cy="4081807"/>
              </a:xfrm>
            </p:grpSpPr>
            <p:sp>
              <p:nvSpPr>
                <p:cNvPr id="63" name="Partial Circle 62">
                  <a:hlinkClick r:id="" action="ppaction://noaction"/>
                  <a:extLst>
                    <a:ext uri="{FF2B5EF4-FFF2-40B4-BE49-F238E27FC236}">
                      <a16:creationId xmlns:a16="http://schemas.microsoft.com/office/drawing/2014/main" id="{56C88DEA-5C14-467A-856D-72E036406BE7}"/>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Partial Circle 63">
                  <a:hlinkClick r:id="" action="ppaction://noaction"/>
                  <a:extLst>
                    <a:ext uri="{FF2B5EF4-FFF2-40B4-BE49-F238E27FC236}">
                      <a16:creationId xmlns:a16="http://schemas.microsoft.com/office/drawing/2014/main" id="{FFFCD3D9-CBCB-4B5B-BEF2-0F5A63E84ED8}"/>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Partial Circle 64">
                  <a:hlinkClick r:id="" action="ppaction://noaction"/>
                  <a:extLst>
                    <a:ext uri="{FF2B5EF4-FFF2-40B4-BE49-F238E27FC236}">
                      <a16:creationId xmlns:a16="http://schemas.microsoft.com/office/drawing/2014/main" id="{ABA751E5-7290-4E28-90EB-F932580A5904}"/>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Partial Circle 65">
                  <a:hlinkClick r:id="" action="ppaction://noaction"/>
                  <a:extLst>
                    <a:ext uri="{FF2B5EF4-FFF2-40B4-BE49-F238E27FC236}">
                      <a16:creationId xmlns:a16="http://schemas.microsoft.com/office/drawing/2014/main" id="{F7C0B19F-EC53-4F76-BC0C-B7C6659A2FB6}"/>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Partial Circle 66">
                  <a:hlinkClick r:id="" action="ppaction://noaction"/>
                  <a:extLst>
                    <a:ext uri="{FF2B5EF4-FFF2-40B4-BE49-F238E27FC236}">
                      <a16:creationId xmlns:a16="http://schemas.microsoft.com/office/drawing/2014/main" id="{F04CE603-8D70-4AAA-957D-AB32F9B88577}"/>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Partial Circle 67">
                  <a:hlinkClick r:id="" action="ppaction://noaction"/>
                  <a:extLst>
                    <a:ext uri="{FF2B5EF4-FFF2-40B4-BE49-F238E27FC236}">
                      <a16:creationId xmlns:a16="http://schemas.microsoft.com/office/drawing/2014/main" id="{07B4D3E8-879B-49A9-8B58-C15ACD1E2411}"/>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68">
                <a:extLst>
                  <a:ext uri="{FF2B5EF4-FFF2-40B4-BE49-F238E27FC236}">
                    <a16:creationId xmlns:a16="http://schemas.microsoft.com/office/drawing/2014/main" id="{372902C9-4750-4641-8504-D73FE0213AF1}"/>
                  </a:ext>
                </a:extLst>
              </p:cNvPr>
              <p:cNvGrpSpPr/>
              <p:nvPr/>
            </p:nvGrpSpPr>
            <p:grpSpPr>
              <a:xfrm flipH="1" flipV="1">
                <a:off x="2241221" y="1592497"/>
                <a:ext cx="4082400" cy="4081807"/>
                <a:chOff x="1756530" y="1102936"/>
                <a:chExt cx="4082400" cy="4081807"/>
              </a:xfrm>
            </p:grpSpPr>
            <p:sp>
              <p:nvSpPr>
                <p:cNvPr id="70" name="Partial Circle 69">
                  <a:hlinkClick r:id="" action="ppaction://noaction"/>
                  <a:extLst>
                    <a:ext uri="{FF2B5EF4-FFF2-40B4-BE49-F238E27FC236}">
                      <a16:creationId xmlns:a16="http://schemas.microsoft.com/office/drawing/2014/main" id="{9973F7DD-4779-45AD-8D73-4931FD86C426}"/>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Partial Circle 70">
                  <a:hlinkClick r:id="" action="ppaction://noaction"/>
                  <a:extLst>
                    <a:ext uri="{FF2B5EF4-FFF2-40B4-BE49-F238E27FC236}">
                      <a16:creationId xmlns:a16="http://schemas.microsoft.com/office/drawing/2014/main" id="{9A75BC73-1BC4-4914-AFB2-ED98896D6E06}"/>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Partial Circle 71">
                  <a:hlinkClick r:id="" action="ppaction://noaction"/>
                  <a:extLst>
                    <a:ext uri="{FF2B5EF4-FFF2-40B4-BE49-F238E27FC236}">
                      <a16:creationId xmlns:a16="http://schemas.microsoft.com/office/drawing/2014/main" id="{3575A9D6-7C93-4BF4-9B99-972C242DAD7F}"/>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Partial Circle 72">
                  <a:hlinkClick r:id="rId2" action="ppaction://hlinksldjump"/>
                  <a:extLst>
                    <a:ext uri="{FF2B5EF4-FFF2-40B4-BE49-F238E27FC236}">
                      <a16:creationId xmlns:a16="http://schemas.microsoft.com/office/drawing/2014/main" id="{9F7C53DE-917A-4D3A-821C-40F611517E02}"/>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Partial Circle 73">
                  <a:hlinkClick r:id="rId3" action="ppaction://hlinksldjump"/>
                  <a:extLst>
                    <a:ext uri="{FF2B5EF4-FFF2-40B4-BE49-F238E27FC236}">
                      <a16:creationId xmlns:a16="http://schemas.microsoft.com/office/drawing/2014/main" id="{2CF37A76-AF92-4841-A493-00AFF3CEC761}"/>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Partial Circle 74">
                  <a:hlinkClick r:id="rId4" action="ppaction://hlinksldjump"/>
                  <a:extLst>
                    <a:ext uri="{FF2B5EF4-FFF2-40B4-BE49-F238E27FC236}">
                      <a16:creationId xmlns:a16="http://schemas.microsoft.com/office/drawing/2014/main" id="{8BD9C8CC-26D0-4AE9-A044-C071160C058F}"/>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6" name="Group 75">
                <a:extLst>
                  <a:ext uri="{FF2B5EF4-FFF2-40B4-BE49-F238E27FC236}">
                    <a16:creationId xmlns:a16="http://schemas.microsoft.com/office/drawing/2014/main" id="{6B46674C-C418-49B9-936D-E6145D16DF10}"/>
                  </a:ext>
                </a:extLst>
              </p:cNvPr>
              <p:cNvGrpSpPr/>
              <p:nvPr/>
            </p:nvGrpSpPr>
            <p:grpSpPr>
              <a:xfrm rot="5400000" flipH="1" flipV="1">
                <a:off x="2241221" y="1592497"/>
                <a:ext cx="4082400" cy="4081807"/>
                <a:chOff x="1756530" y="1102936"/>
                <a:chExt cx="4082400" cy="4081807"/>
              </a:xfrm>
            </p:grpSpPr>
            <p:sp>
              <p:nvSpPr>
                <p:cNvPr id="77" name="Partial Circle 76">
                  <a:hlinkClick r:id="rId5" action="ppaction://hlinksldjump"/>
                  <a:extLst>
                    <a:ext uri="{FF2B5EF4-FFF2-40B4-BE49-F238E27FC236}">
                      <a16:creationId xmlns:a16="http://schemas.microsoft.com/office/drawing/2014/main" id="{0E39A42B-D369-46F3-BA89-4A8CF7567718}"/>
                    </a:ext>
                  </a:extLst>
                </p:cNvPr>
                <p:cNvSpPr/>
                <p:nvPr/>
              </p:nvSpPr>
              <p:spPr>
                <a:xfrm>
                  <a:off x="1756530" y="1102936"/>
                  <a:ext cx="4082400" cy="4081807"/>
                </a:xfrm>
                <a:prstGeom prst="pie">
                  <a:avLst>
                    <a:gd name="adj1" fmla="val 0"/>
                    <a:gd name="adj2" fmla="val 90410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Partial Circle 77">
                  <a:hlinkClick r:id="rId6" action="ppaction://hlinksldjump"/>
                  <a:extLst>
                    <a:ext uri="{FF2B5EF4-FFF2-40B4-BE49-F238E27FC236}">
                      <a16:creationId xmlns:a16="http://schemas.microsoft.com/office/drawing/2014/main" id="{ADC51EF7-DDBB-4B39-958A-16E73AA91AA8}"/>
                    </a:ext>
                  </a:extLst>
                </p:cNvPr>
                <p:cNvSpPr/>
                <p:nvPr/>
              </p:nvSpPr>
              <p:spPr>
                <a:xfrm>
                  <a:off x="1756530" y="1102936"/>
                  <a:ext cx="4082400" cy="4081807"/>
                </a:xfrm>
                <a:prstGeom prst="pie">
                  <a:avLst>
                    <a:gd name="adj1" fmla="val 896731"/>
                    <a:gd name="adj2" fmla="val 187524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Partial Circle 78">
                  <a:hlinkClick r:id="rId7" action="ppaction://hlinksldjump"/>
                  <a:extLst>
                    <a:ext uri="{FF2B5EF4-FFF2-40B4-BE49-F238E27FC236}">
                      <a16:creationId xmlns:a16="http://schemas.microsoft.com/office/drawing/2014/main" id="{54239F95-31ED-4C62-B650-BF526AF97080}"/>
                    </a:ext>
                  </a:extLst>
                </p:cNvPr>
                <p:cNvSpPr/>
                <p:nvPr/>
              </p:nvSpPr>
              <p:spPr>
                <a:xfrm>
                  <a:off x="1756530" y="1102936"/>
                  <a:ext cx="4082400" cy="4081807"/>
                </a:xfrm>
                <a:prstGeom prst="pie">
                  <a:avLst>
                    <a:gd name="adj1" fmla="val 1868225"/>
                    <a:gd name="adj2" fmla="val 27496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Partial Circle 79">
                  <a:hlinkClick r:id="" action="ppaction://noaction"/>
                  <a:extLst>
                    <a:ext uri="{FF2B5EF4-FFF2-40B4-BE49-F238E27FC236}">
                      <a16:creationId xmlns:a16="http://schemas.microsoft.com/office/drawing/2014/main" id="{FBE100E2-0527-4A06-843A-864DF95CE89E}"/>
                    </a:ext>
                  </a:extLst>
                </p:cNvPr>
                <p:cNvSpPr/>
                <p:nvPr/>
              </p:nvSpPr>
              <p:spPr>
                <a:xfrm>
                  <a:off x="1756530" y="1102936"/>
                  <a:ext cx="4082400" cy="4081807"/>
                </a:xfrm>
                <a:prstGeom prst="pie">
                  <a:avLst>
                    <a:gd name="adj1" fmla="val 2736628"/>
                    <a:gd name="adj2" fmla="val 36751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Partial Circle 80">
                  <a:hlinkClick r:id="" action="ppaction://noaction"/>
                  <a:extLst>
                    <a:ext uri="{FF2B5EF4-FFF2-40B4-BE49-F238E27FC236}">
                      <a16:creationId xmlns:a16="http://schemas.microsoft.com/office/drawing/2014/main" id="{8DDEFEDF-AC9E-465A-860D-C0D9B1DB46B4}"/>
                    </a:ext>
                  </a:extLst>
                </p:cNvPr>
                <p:cNvSpPr/>
                <p:nvPr/>
              </p:nvSpPr>
              <p:spPr>
                <a:xfrm>
                  <a:off x="1756530" y="1102936"/>
                  <a:ext cx="4082400" cy="4081807"/>
                </a:xfrm>
                <a:prstGeom prst="pie">
                  <a:avLst>
                    <a:gd name="adj1" fmla="val 3661671"/>
                    <a:gd name="adj2" fmla="val 45606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Partial Circle 81">
                  <a:hlinkClick r:id="" action="ppaction://noaction"/>
                  <a:extLst>
                    <a:ext uri="{FF2B5EF4-FFF2-40B4-BE49-F238E27FC236}">
                      <a16:creationId xmlns:a16="http://schemas.microsoft.com/office/drawing/2014/main" id="{69CBAE87-0C41-4C33-AB55-4D44904FF8D0}"/>
                    </a:ext>
                  </a:extLst>
                </p:cNvPr>
                <p:cNvSpPr/>
                <p:nvPr/>
              </p:nvSpPr>
              <p:spPr>
                <a:xfrm>
                  <a:off x="1756530" y="1102936"/>
                  <a:ext cx="4082400" cy="4081807"/>
                </a:xfrm>
                <a:prstGeom prst="pie">
                  <a:avLst>
                    <a:gd name="adj1" fmla="val 4533341"/>
                    <a:gd name="adj2" fmla="val 5443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84" name="TextBox 83">
              <a:hlinkClick r:id="rId6" action="ppaction://hlinksldjump"/>
              <a:extLst>
                <a:ext uri="{FF2B5EF4-FFF2-40B4-BE49-F238E27FC236}">
                  <a16:creationId xmlns:a16="http://schemas.microsoft.com/office/drawing/2014/main" id="{B3A199AB-FA44-40E0-AA81-542DB52333C6}"/>
                </a:ext>
              </a:extLst>
            </p:cNvPr>
            <p:cNvSpPr txBox="1"/>
            <p:nvPr/>
          </p:nvSpPr>
          <p:spPr>
            <a:xfrm rot="17560088">
              <a:off x="3380810" y="1717334"/>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3 and 27</a:t>
              </a:r>
            </a:p>
          </p:txBody>
        </p:sp>
        <p:sp>
          <p:nvSpPr>
            <p:cNvPr id="85" name="TextBox 84">
              <a:hlinkClick r:id="" action="ppaction://noaction"/>
              <a:extLst>
                <a:ext uri="{FF2B5EF4-FFF2-40B4-BE49-F238E27FC236}">
                  <a16:creationId xmlns:a16="http://schemas.microsoft.com/office/drawing/2014/main" id="{A4387661-5DC8-42C5-AD9A-BD01DBF0175B}"/>
                </a:ext>
              </a:extLst>
            </p:cNvPr>
            <p:cNvSpPr txBox="1"/>
            <p:nvPr/>
          </p:nvSpPr>
          <p:spPr>
            <a:xfrm rot="21192300">
              <a:off x="4326540" y="3001067"/>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7 and 31</a:t>
              </a:r>
            </a:p>
          </p:txBody>
        </p:sp>
        <p:sp>
          <p:nvSpPr>
            <p:cNvPr id="86" name="TextBox 85">
              <a:hlinkClick r:id="" action="ppaction://noaction"/>
              <a:extLst>
                <a:ext uri="{FF2B5EF4-FFF2-40B4-BE49-F238E27FC236}">
                  <a16:creationId xmlns:a16="http://schemas.microsoft.com/office/drawing/2014/main" id="{2F555544-D35C-4348-8FC6-2D855AD2B728}"/>
                </a:ext>
              </a:extLst>
            </p:cNvPr>
            <p:cNvSpPr txBox="1"/>
            <p:nvPr/>
          </p:nvSpPr>
          <p:spPr>
            <a:xfrm rot="3059725">
              <a:off x="3664122" y="4470407"/>
              <a:ext cx="240469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11 and 35</a:t>
              </a:r>
            </a:p>
          </p:txBody>
        </p:sp>
        <p:sp>
          <p:nvSpPr>
            <p:cNvPr id="87" name="TextBox 86">
              <a:hlinkClick r:id="" action="ppaction://noaction"/>
              <a:extLst>
                <a:ext uri="{FF2B5EF4-FFF2-40B4-BE49-F238E27FC236}">
                  <a16:creationId xmlns:a16="http://schemas.microsoft.com/office/drawing/2014/main" id="{2F7F1AC8-3EB7-4BB8-A2E3-2A71C1941C80}"/>
                </a:ext>
              </a:extLst>
            </p:cNvPr>
            <p:cNvSpPr txBox="1"/>
            <p:nvPr/>
          </p:nvSpPr>
          <p:spPr>
            <a:xfrm rot="6804716">
              <a:off x="2160518" y="4699857"/>
              <a:ext cx="2297814"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15 and 39</a:t>
              </a:r>
            </a:p>
          </p:txBody>
        </p:sp>
        <p:sp>
          <p:nvSpPr>
            <p:cNvPr id="88" name="TextBox 87">
              <a:hlinkClick r:id="" action="ppaction://noaction"/>
              <a:extLst>
                <a:ext uri="{FF2B5EF4-FFF2-40B4-BE49-F238E27FC236}">
                  <a16:creationId xmlns:a16="http://schemas.microsoft.com/office/drawing/2014/main" id="{85CD8B8A-CB07-4A13-ABD7-7B450D9C072A}"/>
                </a:ext>
              </a:extLst>
            </p:cNvPr>
            <p:cNvSpPr txBox="1"/>
            <p:nvPr/>
          </p:nvSpPr>
          <p:spPr>
            <a:xfrm rot="10398369">
              <a:off x="1164063" y="3390413"/>
              <a:ext cx="2416312"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19 and 43</a:t>
              </a:r>
            </a:p>
          </p:txBody>
        </p:sp>
        <p:sp>
          <p:nvSpPr>
            <p:cNvPr id="89" name="TextBox 88">
              <a:hlinkClick r:id="rId2" action="ppaction://hlinksldjump"/>
              <a:extLst>
                <a:ext uri="{FF2B5EF4-FFF2-40B4-BE49-F238E27FC236}">
                  <a16:creationId xmlns:a16="http://schemas.microsoft.com/office/drawing/2014/main" id="{9BAC7536-FFB5-4028-B0C5-2932BEA916E4}"/>
                </a:ext>
              </a:extLst>
            </p:cNvPr>
            <p:cNvSpPr txBox="1"/>
            <p:nvPr/>
          </p:nvSpPr>
          <p:spPr>
            <a:xfrm rot="13890117">
              <a:off x="1721730" y="1955092"/>
              <a:ext cx="2551223"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23 and 47</a:t>
              </a:r>
            </a:p>
          </p:txBody>
        </p:sp>
        <p:sp>
          <p:nvSpPr>
            <p:cNvPr id="90" name="TextBox 89">
              <a:hlinkClick r:id="" action="ppaction://noaction"/>
              <a:extLst>
                <a:ext uri="{FF2B5EF4-FFF2-40B4-BE49-F238E27FC236}">
                  <a16:creationId xmlns:a16="http://schemas.microsoft.com/office/drawing/2014/main" id="{040A191D-A49B-492E-BF24-F17C451D998D}"/>
                </a:ext>
              </a:extLst>
            </p:cNvPr>
            <p:cNvSpPr txBox="1"/>
            <p:nvPr/>
          </p:nvSpPr>
          <p:spPr>
            <a:xfrm rot="1331141">
              <a:off x="4215234" y="3840386"/>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9 and 33</a:t>
              </a:r>
            </a:p>
          </p:txBody>
        </p:sp>
        <p:sp>
          <p:nvSpPr>
            <p:cNvPr id="91" name="TextBox 90">
              <a:hlinkClick r:id="" action="ppaction://noaction"/>
              <a:extLst>
                <a:ext uri="{FF2B5EF4-FFF2-40B4-BE49-F238E27FC236}">
                  <a16:creationId xmlns:a16="http://schemas.microsoft.com/office/drawing/2014/main" id="{A1E039F8-E2B9-4360-A9F7-FF0248C455D1}"/>
                </a:ext>
              </a:extLst>
            </p:cNvPr>
            <p:cNvSpPr txBox="1"/>
            <p:nvPr/>
          </p:nvSpPr>
          <p:spPr>
            <a:xfrm rot="4924027">
              <a:off x="2979083" y="4814447"/>
              <a:ext cx="235340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13 and 37</a:t>
              </a:r>
            </a:p>
          </p:txBody>
        </p:sp>
        <p:sp>
          <p:nvSpPr>
            <p:cNvPr id="92" name="TextBox 91">
              <a:hlinkClick r:id="" action="ppaction://noaction"/>
              <a:extLst>
                <a:ext uri="{FF2B5EF4-FFF2-40B4-BE49-F238E27FC236}">
                  <a16:creationId xmlns:a16="http://schemas.microsoft.com/office/drawing/2014/main" id="{379C4CD3-2CCD-4B9B-8127-9B2F44EBF5E5}"/>
                </a:ext>
              </a:extLst>
            </p:cNvPr>
            <p:cNvSpPr txBox="1"/>
            <p:nvPr/>
          </p:nvSpPr>
          <p:spPr>
            <a:xfrm rot="8576742">
              <a:off x="1456856" y="4157072"/>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17 and 41</a:t>
              </a:r>
            </a:p>
          </p:txBody>
        </p:sp>
        <p:sp>
          <p:nvSpPr>
            <p:cNvPr id="93" name="TextBox 92">
              <a:hlinkClick r:id="" action="ppaction://noaction"/>
              <a:extLst>
                <a:ext uri="{FF2B5EF4-FFF2-40B4-BE49-F238E27FC236}">
                  <a16:creationId xmlns:a16="http://schemas.microsoft.com/office/drawing/2014/main" id="{AEA0BA74-7C90-4A01-9063-55E27D7E77EA}"/>
                </a:ext>
              </a:extLst>
            </p:cNvPr>
            <p:cNvSpPr txBox="1"/>
            <p:nvPr/>
          </p:nvSpPr>
          <p:spPr>
            <a:xfrm rot="12184585">
              <a:off x="1317760" y="2580685"/>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21 and 45</a:t>
              </a:r>
            </a:p>
          </p:txBody>
        </p:sp>
        <p:sp>
          <p:nvSpPr>
            <p:cNvPr id="94" name="TextBox 93">
              <a:hlinkClick r:id="rId4" action="ppaction://hlinksldjump"/>
              <a:extLst>
                <a:ext uri="{FF2B5EF4-FFF2-40B4-BE49-F238E27FC236}">
                  <a16:creationId xmlns:a16="http://schemas.microsoft.com/office/drawing/2014/main" id="{BE4787A8-A3CF-4660-B1FA-6FF4978B7835}"/>
                </a:ext>
              </a:extLst>
            </p:cNvPr>
            <p:cNvSpPr txBox="1"/>
            <p:nvPr/>
          </p:nvSpPr>
          <p:spPr>
            <a:xfrm rot="15820697">
              <a:off x="2551348" y="1651059"/>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 and 25</a:t>
              </a:r>
            </a:p>
          </p:txBody>
        </p:sp>
        <p:sp>
          <p:nvSpPr>
            <p:cNvPr id="95" name="TextBox 94">
              <a:hlinkClick r:id="" action="ppaction://noaction"/>
              <a:extLst>
                <a:ext uri="{FF2B5EF4-FFF2-40B4-BE49-F238E27FC236}">
                  <a16:creationId xmlns:a16="http://schemas.microsoft.com/office/drawing/2014/main" id="{F9E07A1A-186E-45C0-851B-66CF463E9440}"/>
                </a:ext>
              </a:extLst>
            </p:cNvPr>
            <p:cNvSpPr txBox="1"/>
            <p:nvPr/>
          </p:nvSpPr>
          <p:spPr>
            <a:xfrm rot="19373022">
              <a:off x="4027088" y="2229118"/>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5 and 29</a:t>
              </a:r>
            </a:p>
          </p:txBody>
        </p:sp>
        <p:sp>
          <p:nvSpPr>
            <p:cNvPr id="99" name="TextBox 98">
              <a:hlinkClick r:id="rId7" action="ppaction://hlinksldjump"/>
              <a:extLst>
                <a:ext uri="{FF2B5EF4-FFF2-40B4-BE49-F238E27FC236}">
                  <a16:creationId xmlns:a16="http://schemas.microsoft.com/office/drawing/2014/main" id="{2B1A6D67-5617-4CA7-8E4F-18C3268E3998}"/>
                </a:ext>
              </a:extLst>
            </p:cNvPr>
            <p:cNvSpPr txBox="1"/>
            <p:nvPr/>
          </p:nvSpPr>
          <p:spPr>
            <a:xfrm rot="18583552">
              <a:off x="3717636" y="1957169"/>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4 and 28</a:t>
              </a:r>
            </a:p>
          </p:txBody>
        </p:sp>
        <p:sp>
          <p:nvSpPr>
            <p:cNvPr id="100" name="TextBox 99">
              <a:hlinkClick r:id="" action="ppaction://noaction"/>
              <a:extLst>
                <a:ext uri="{FF2B5EF4-FFF2-40B4-BE49-F238E27FC236}">
                  <a16:creationId xmlns:a16="http://schemas.microsoft.com/office/drawing/2014/main" id="{98DFD3E2-6934-4690-8DFA-EAD809CD28D1}"/>
                </a:ext>
              </a:extLst>
            </p:cNvPr>
            <p:cNvSpPr txBox="1"/>
            <p:nvPr/>
          </p:nvSpPr>
          <p:spPr>
            <a:xfrm rot="436506">
              <a:off x="4287917" y="3401330"/>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8 and 32</a:t>
              </a:r>
            </a:p>
          </p:txBody>
        </p:sp>
        <p:sp>
          <p:nvSpPr>
            <p:cNvPr id="101" name="TextBox 100">
              <a:hlinkClick r:id="" action="ppaction://noaction"/>
              <a:extLst>
                <a:ext uri="{FF2B5EF4-FFF2-40B4-BE49-F238E27FC236}">
                  <a16:creationId xmlns:a16="http://schemas.microsoft.com/office/drawing/2014/main" id="{F49266A7-6A4C-421F-98E3-436A5E4F0867}"/>
                </a:ext>
              </a:extLst>
            </p:cNvPr>
            <p:cNvSpPr txBox="1"/>
            <p:nvPr/>
          </p:nvSpPr>
          <p:spPr>
            <a:xfrm rot="4064220">
              <a:off x="3361738" y="4656738"/>
              <a:ext cx="234389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12 and 36</a:t>
              </a:r>
            </a:p>
          </p:txBody>
        </p:sp>
        <p:sp>
          <p:nvSpPr>
            <p:cNvPr id="102" name="TextBox 101">
              <a:hlinkClick r:id="" action="ppaction://noaction"/>
              <a:extLst>
                <a:ext uri="{FF2B5EF4-FFF2-40B4-BE49-F238E27FC236}">
                  <a16:creationId xmlns:a16="http://schemas.microsoft.com/office/drawing/2014/main" id="{E53BF198-85DB-4DF5-B2FC-20797C37681D}"/>
                </a:ext>
              </a:extLst>
            </p:cNvPr>
            <p:cNvSpPr txBox="1"/>
            <p:nvPr/>
          </p:nvSpPr>
          <p:spPr>
            <a:xfrm rot="7758291">
              <a:off x="1760530" y="4485790"/>
              <a:ext cx="2368292"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16 and 40</a:t>
              </a:r>
            </a:p>
          </p:txBody>
        </p:sp>
        <p:sp>
          <p:nvSpPr>
            <p:cNvPr id="103" name="TextBox 102">
              <a:hlinkClick r:id="" action="ppaction://noaction"/>
              <a:extLst>
                <a:ext uri="{FF2B5EF4-FFF2-40B4-BE49-F238E27FC236}">
                  <a16:creationId xmlns:a16="http://schemas.microsoft.com/office/drawing/2014/main" id="{1B83F393-8BEC-4FF1-A55E-37A53B40F1F8}"/>
                </a:ext>
              </a:extLst>
            </p:cNvPr>
            <p:cNvSpPr txBox="1"/>
            <p:nvPr/>
          </p:nvSpPr>
          <p:spPr>
            <a:xfrm rot="11318725">
              <a:off x="1124632" y="2992385"/>
              <a:ext cx="248588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20 and 44</a:t>
              </a:r>
            </a:p>
          </p:txBody>
        </p:sp>
        <p:sp>
          <p:nvSpPr>
            <p:cNvPr id="104" name="TextBox 103">
              <a:hlinkClick r:id="rId3" action="ppaction://hlinksldjump"/>
              <a:extLst>
                <a:ext uri="{FF2B5EF4-FFF2-40B4-BE49-F238E27FC236}">
                  <a16:creationId xmlns:a16="http://schemas.microsoft.com/office/drawing/2014/main" id="{B2262B64-DC89-4E2B-9AA4-9CDA37D11F4B}"/>
                </a:ext>
              </a:extLst>
            </p:cNvPr>
            <p:cNvSpPr txBox="1"/>
            <p:nvPr/>
          </p:nvSpPr>
          <p:spPr>
            <a:xfrm rot="14834895">
              <a:off x="2074046" y="1757056"/>
              <a:ext cx="2551223"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24 and 48</a:t>
              </a:r>
            </a:p>
          </p:txBody>
        </p:sp>
        <p:sp>
          <p:nvSpPr>
            <p:cNvPr id="105" name="TextBox 104">
              <a:hlinkClick r:id="" action="ppaction://noaction"/>
              <a:extLst>
                <a:ext uri="{FF2B5EF4-FFF2-40B4-BE49-F238E27FC236}">
                  <a16:creationId xmlns:a16="http://schemas.microsoft.com/office/drawing/2014/main" id="{C2A5DB2D-474C-44D5-8BC6-15CFBCCDCC9F}"/>
                </a:ext>
              </a:extLst>
            </p:cNvPr>
            <p:cNvSpPr txBox="1"/>
            <p:nvPr/>
          </p:nvSpPr>
          <p:spPr>
            <a:xfrm rot="2175347">
              <a:off x="3975904" y="4188409"/>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10 and 34</a:t>
              </a:r>
            </a:p>
          </p:txBody>
        </p:sp>
        <p:sp>
          <p:nvSpPr>
            <p:cNvPr id="106" name="TextBox 105">
              <a:hlinkClick r:id="" action="ppaction://noaction"/>
              <a:extLst>
                <a:ext uri="{FF2B5EF4-FFF2-40B4-BE49-F238E27FC236}">
                  <a16:creationId xmlns:a16="http://schemas.microsoft.com/office/drawing/2014/main" id="{0A1521EB-AE80-4FB1-920B-57D143D8C027}"/>
                </a:ext>
              </a:extLst>
            </p:cNvPr>
            <p:cNvSpPr txBox="1"/>
            <p:nvPr/>
          </p:nvSpPr>
          <p:spPr>
            <a:xfrm rot="5768233">
              <a:off x="2554603" y="4818203"/>
              <a:ext cx="232744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14 and 38</a:t>
              </a:r>
            </a:p>
          </p:txBody>
        </p:sp>
        <p:sp>
          <p:nvSpPr>
            <p:cNvPr id="107" name="TextBox 106">
              <a:hlinkClick r:id="" action="ppaction://noaction"/>
              <a:extLst>
                <a:ext uri="{FF2B5EF4-FFF2-40B4-BE49-F238E27FC236}">
                  <a16:creationId xmlns:a16="http://schemas.microsoft.com/office/drawing/2014/main" id="{31ABC361-76B3-4E4B-97B1-6300E7B32BCD}"/>
                </a:ext>
              </a:extLst>
            </p:cNvPr>
            <p:cNvSpPr txBox="1"/>
            <p:nvPr/>
          </p:nvSpPr>
          <p:spPr>
            <a:xfrm rot="9556093">
              <a:off x="1223163" y="3826046"/>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18 and 42</a:t>
              </a:r>
            </a:p>
          </p:txBody>
        </p:sp>
        <p:sp>
          <p:nvSpPr>
            <p:cNvPr id="108" name="TextBox 107">
              <a:hlinkClick r:id="" action="ppaction://noaction"/>
              <a:extLst>
                <a:ext uri="{FF2B5EF4-FFF2-40B4-BE49-F238E27FC236}">
                  <a16:creationId xmlns:a16="http://schemas.microsoft.com/office/drawing/2014/main" id="{4F43E346-9949-4418-8F67-E652F0E17674}"/>
                </a:ext>
              </a:extLst>
            </p:cNvPr>
            <p:cNvSpPr txBox="1"/>
            <p:nvPr/>
          </p:nvSpPr>
          <p:spPr>
            <a:xfrm rot="13088601">
              <a:off x="1515545" y="2240055"/>
              <a:ext cx="2405078" cy="39958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22 and 46</a:t>
              </a:r>
            </a:p>
          </p:txBody>
        </p:sp>
        <p:sp>
          <p:nvSpPr>
            <p:cNvPr id="109" name="TextBox 108">
              <a:hlinkClick r:id="rId5" action="ppaction://hlinksldjump"/>
              <a:extLst>
                <a:ext uri="{FF2B5EF4-FFF2-40B4-BE49-F238E27FC236}">
                  <a16:creationId xmlns:a16="http://schemas.microsoft.com/office/drawing/2014/main" id="{2D33BCF1-F5B6-4DE7-B7FF-97A9D56FA6FF}"/>
                </a:ext>
              </a:extLst>
            </p:cNvPr>
            <p:cNvSpPr txBox="1"/>
            <p:nvPr/>
          </p:nvSpPr>
          <p:spPr>
            <a:xfrm rot="16664903">
              <a:off x="2950612" y="1661297"/>
              <a:ext cx="2375266"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2 and 26</a:t>
              </a:r>
            </a:p>
          </p:txBody>
        </p:sp>
        <p:sp>
          <p:nvSpPr>
            <p:cNvPr id="110" name="TextBox 109">
              <a:hlinkClick r:id="" action="ppaction://noaction"/>
              <a:extLst>
                <a:ext uri="{FF2B5EF4-FFF2-40B4-BE49-F238E27FC236}">
                  <a16:creationId xmlns:a16="http://schemas.microsoft.com/office/drawing/2014/main" id="{4AE3FBDF-5E5B-488D-BBB7-0336954CD421}"/>
                </a:ext>
              </a:extLst>
            </p:cNvPr>
            <p:cNvSpPr txBox="1"/>
            <p:nvPr/>
          </p:nvSpPr>
          <p:spPr>
            <a:xfrm rot="20295763">
              <a:off x="4203969" y="2612734"/>
              <a:ext cx="2366721" cy="400110"/>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2000" dirty="0">
                  <a:latin typeface="Century Gothic" panose="020B0502020202020204" pitchFamily="34" charset="0"/>
                </a:rPr>
                <a:t>6 and 30</a:t>
              </a:r>
            </a:p>
          </p:txBody>
        </p:sp>
      </p:grpSp>
      <p:sp>
        <p:nvSpPr>
          <p:cNvPr id="1196" name="Freeform: Shape 1195">
            <a:extLst>
              <a:ext uri="{FF2B5EF4-FFF2-40B4-BE49-F238E27FC236}">
                <a16:creationId xmlns:a16="http://schemas.microsoft.com/office/drawing/2014/main" id="{44099FE2-AD1B-43EF-9F07-FD3D7C0FB4C8}"/>
              </a:ext>
            </a:extLst>
          </p:cNvPr>
          <p:cNvSpPr>
            <a:spLocks/>
          </p:cNvSpPr>
          <p:nvPr/>
        </p:nvSpPr>
        <p:spPr>
          <a:xfrm>
            <a:off x="1187187" y="622467"/>
            <a:ext cx="4775470" cy="4775470"/>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dirty="0">
              <a:solidFill>
                <a:schemeClr val="tx1"/>
              </a:solidFill>
            </a:endParaRPr>
          </a:p>
        </p:txBody>
      </p:sp>
      <p:grpSp>
        <p:nvGrpSpPr>
          <p:cNvPr id="1162" name="Group 1161">
            <a:extLst>
              <a:ext uri="{FF2B5EF4-FFF2-40B4-BE49-F238E27FC236}">
                <a16:creationId xmlns:a16="http://schemas.microsoft.com/office/drawing/2014/main" id="{FD663830-5B26-4C02-83C0-50D0364973AD}"/>
              </a:ext>
            </a:extLst>
          </p:cNvPr>
          <p:cNvGrpSpPr>
            <a:grpSpLocks/>
          </p:cNvGrpSpPr>
          <p:nvPr/>
        </p:nvGrpSpPr>
        <p:grpSpPr>
          <a:xfrm>
            <a:off x="5993079" y="3101627"/>
            <a:ext cx="1186654" cy="746295"/>
            <a:chOff x="10351950" y="3379331"/>
            <a:chExt cx="815993" cy="552142"/>
          </a:xfrm>
          <a:effectLst>
            <a:outerShdw blurRad="50800" dist="38100" dir="5400000" algn="t" rotWithShape="0">
              <a:prstClr val="black">
                <a:alpha val="40000"/>
              </a:prstClr>
            </a:outerShdw>
          </a:effectLst>
        </p:grpSpPr>
        <p:sp>
          <p:nvSpPr>
            <p:cNvPr id="1175" name="Freeform: Shape 1174">
              <a:extLst>
                <a:ext uri="{FF2B5EF4-FFF2-40B4-BE49-F238E27FC236}">
                  <a16:creationId xmlns:a16="http://schemas.microsoft.com/office/drawing/2014/main" id="{229BD2A3-3172-49F0-B27D-7594EF0D22B0}"/>
                </a:ext>
              </a:extLst>
            </p:cNvPr>
            <p:cNvSpPr>
              <a:spLocks/>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nvGrpSpPr>
            <p:cNvPr id="1176" name="Group 1175">
              <a:extLst>
                <a:ext uri="{FF2B5EF4-FFF2-40B4-BE49-F238E27FC236}">
                  <a16:creationId xmlns:a16="http://schemas.microsoft.com/office/drawing/2014/main" id="{B7F659F5-9900-406B-B47E-0902E7A65F99}"/>
                </a:ext>
              </a:extLst>
            </p:cNvPr>
            <p:cNvGrpSpPr>
              <a:grpSpLocks/>
            </p:cNvGrpSpPr>
            <p:nvPr/>
          </p:nvGrpSpPr>
          <p:grpSpPr>
            <a:xfrm>
              <a:off x="10376451" y="3396621"/>
              <a:ext cx="749786" cy="390621"/>
              <a:chOff x="9980691" y="2643347"/>
              <a:chExt cx="755933" cy="393822"/>
            </a:xfrm>
          </p:grpSpPr>
          <p:sp>
            <p:nvSpPr>
              <p:cNvPr id="1177" name="Isosceles Triangle 1176">
                <a:extLst>
                  <a:ext uri="{FF2B5EF4-FFF2-40B4-BE49-F238E27FC236}">
                    <a16:creationId xmlns:a16="http://schemas.microsoft.com/office/drawing/2014/main" id="{4067F261-C9A2-4A64-9D62-ADB2749A3B80}"/>
                  </a:ext>
                </a:extLst>
              </p:cNvPr>
              <p:cNvSpPr>
                <a:spLocks/>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Isosceles Triangle 1177">
                <a:extLst>
                  <a:ext uri="{FF2B5EF4-FFF2-40B4-BE49-F238E27FC236}">
                    <a16:creationId xmlns:a16="http://schemas.microsoft.com/office/drawing/2014/main" id="{5A506957-7E6F-4999-A78A-60B353F1D3B7}"/>
                  </a:ext>
                </a:extLst>
              </p:cNvPr>
              <p:cNvSpPr>
                <a:spLocks/>
              </p:cNvSpPr>
              <p:nvPr/>
            </p:nvSpPr>
            <p:spPr>
              <a:xfrm rot="16675634">
                <a:off x="10227231" y="2527777"/>
                <a:ext cx="264177" cy="754608"/>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3" name="Title 1211">
            <a:extLst>
              <a:ext uri="{FF2B5EF4-FFF2-40B4-BE49-F238E27FC236}">
                <a16:creationId xmlns:a16="http://schemas.microsoft.com/office/drawing/2014/main" id="{B3877716-4290-41E1-809A-3E9839D87B4A}"/>
              </a:ext>
            </a:extLst>
          </p:cNvPr>
          <p:cNvSpPr>
            <a:spLocks noGrp="1"/>
          </p:cNvSpPr>
          <p:nvPr>
            <p:ph type="title"/>
          </p:nvPr>
        </p:nvSpPr>
        <p:spPr>
          <a:xfrm>
            <a:off x="7111251" y="746742"/>
            <a:ext cx="4908442" cy="2252924"/>
          </a:xfrm>
        </p:spPr>
        <p:txBody>
          <a:bodyPr/>
          <a:lstStyle/>
          <a:p>
            <a:pPr algn="ctr"/>
            <a:r>
              <a:rPr lang="en-US" sz="3900" dirty="0"/>
              <a:t>Check your computer numbers!!</a:t>
            </a:r>
            <a:br>
              <a:rPr lang="en-US" sz="3900" dirty="0"/>
            </a:br>
            <a:r>
              <a:rPr lang="en-US" sz="3900" dirty="0"/>
              <a:t>What is your number?</a:t>
            </a:r>
            <a:br>
              <a:rPr lang="en-US" sz="3900" dirty="0"/>
            </a:br>
            <a:endParaRPr lang="en-US" sz="3900" dirty="0"/>
          </a:p>
        </p:txBody>
      </p:sp>
      <p:grpSp>
        <p:nvGrpSpPr>
          <p:cNvPr id="144" name="Group 143">
            <a:extLst>
              <a:ext uri="{FF2B5EF4-FFF2-40B4-BE49-F238E27FC236}">
                <a16:creationId xmlns:a16="http://schemas.microsoft.com/office/drawing/2014/main" id="{DE423EBD-88A7-424A-A021-5E5D237B191B}"/>
              </a:ext>
            </a:extLst>
          </p:cNvPr>
          <p:cNvGrpSpPr>
            <a:grpSpLocks/>
          </p:cNvGrpSpPr>
          <p:nvPr/>
        </p:nvGrpSpPr>
        <p:grpSpPr>
          <a:xfrm>
            <a:off x="3696822" y="3107538"/>
            <a:ext cx="598199" cy="598199"/>
            <a:chOff x="3134414" y="3459637"/>
            <a:chExt cx="631596" cy="631596"/>
          </a:xfrm>
          <a:effectLst>
            <a:outerShdw blurRad="63500" sx="102000" sy="102000" algn="ctr" rotWithShape="0">
              <a:prstClr val="black">
                <a:alpha val="50000"/>
              </a:prstClr>
            </a:outerShdw>
          </a:effectLst>
        </p:grpSpPr>
        <p:sp>
          <p:nvSpPr>
            <p:cNvPr id="145" name="Oval 144">
              <a:extLst>
                <a:ext uri="{FF2B5EF4-FFF2-40B4-BE49-F238E27FC236}">
                  <a16:creationId xmlns:a16="http://schemas.microsoft.com/office/drawing/2014/main" id="{90F42940-AB6A-4C3C-9F98-9D119304C5B0}"/>
                </a:ext>
              </a:extLst>
            </p:cNvPr>
            <p:cNvSpPr>
              <a:spLocks/>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46" name="Oval 145">
              <a:extLst>
                <a:ext uri="{FF2B5EF4-FFF2-40B4-BE49-F238E27FC236}">
                  <a16:creationId xmlns:a16="http://schemas.microsoft.com/office/drawing/2014/main" id="{42489277-77E4-48BD-A241-084AC9BDDBDE}"/>
                </a:ext>
              </a:extLst>
            </p:cNvPr>
            <p:cNvSpPr>
              <a:spLocks/>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sp>
          <p:nvSpPr>
            <p:cNvPr id="147" name="Star: 5 Points 146">
              <a:extLst>
                <a:ext uri="{FF2B5EF4-FFF2-40B4-BE49-F238E27FC236}">
                  <a16:creationId xmlns:a16="http://schemas.microsoft.com/office/drawing/2014/main" id="{11717F4D-476C-4F32-875B-A80AF4E0FF2B}"/>
                </a:ext>
              </a:extLst>
            </p:cNvPr>
            <p:cNvSpPr>
              <a:spLocks/>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endParaRPr lang="en-US">
                <a:solidFill>
                  <a:schemeClr val="tx1"/>
                </a:solidFill>
              </a:endParaRPr>
            </a:p>
          </p:txBody>
        </p:sp>
      </p:grpSp>
      <p:sp>
        <p:nvSpPr>
          <p:cNvPr id="83" name="Rectangle 82">
            <a:hlinkClick r:id="rId8" action="ppaction://hlinksldjump"/>
            <a:extLst>
              <a:ext uri="{FF2B5EF4-FFF2-40B4-BE49-F238E27FC236}">
                <a16:creationId xmlns:a16="http://schemas.microsoft.com/office/drawing/2014/main" id="{E0E356FD-EED2-4A50-879F-E7A0AE8A3F59}"/>
              </a:ext>
            </a:extLst>
          </p:cNvPr>
          <p:cNvSpPr/>
          <p:nvPr/>
        </p:nvSpPr>
        <p:spPr>
          <a:xfrm>
            <a:off x="10943461" y="5818909"/>
            <a:ext cx="1248539" cy="1039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Google Shape;174;p25">
            <a:extLst>
              <a:ext uri="{FF2B5EF4-FFF2-40B4-BE49-F238E27FC236}">
                <a16:creationId xmlns:a16="http://schemas.microsoft.com/office/drawing/2014/main" id="{8A2E6834-4241-47D6-AC75-A06289E1EEE8}"/>
              </a:ext>
            </a:extLst>
          </p:cNvPr>
          <p:cNvSpPr txBox="1"/>
          <p:nvPr/>
        </p:nvSpPr>
        <p:spPr>
          <a:xfrm>
            <a:off x="6789907" y="3614845"/>
            <a:ext cx="5640588" cy="2939226"/>
          </a:xfrm>
          <a:prstGeom prst="rect">
            <a:avLst/>
          </a:prstGeom>
          <a:noFill/>
          <a:ln>
            <a:noFill/>
          </a:ln>
        </p:spPr>
        <p:txBody>
          <a:bodyPr spcFirstLastPara="1" wrap="square" lIns="121900" tIns="121900" rIns="121900" bIns="121900" anchor="t" anchorCtr="0">
            <a:spAutoFit/>
          </a:bodyPr>
          <a:lstStyle/>
          <a:p>
            <a:pPr algn="ctr"/>
            <a:r>
              <a:rPr lang="en" sz="3500" b="1" dirty="0">
                <a:solidFill>
                  <a:srgbClr val="FF9900"/>
                </a:solidFill>
                <a:latin typeface="Questrial"/>
                <a:ea typeface="Questrial"/>
                <a:cs typeface="Questrial"/>
                <a:sym typeface="Questrial"/>
              </a:rPr>
              <a:t>IT’S TIME FOR A GIVEAWAY!!!!!!!</a:t>
            </a:r>
            <a:endParaRPr sz="3500" b="1" dirty="0">
              <a:solidFill>
                <a:srgbClr val="FF9900"/>
              </a:solidFill>
              <a:latin typeface="Questrial"/>
              <a:ea typeface="Questrial"/>
              <a:cs typeface="Questrial"/>
              <a:sym typeface="Questrial"/>
            </a:endParaRPr>
          </a:p>
          <a:p>
            <a:pPr algn="ctr">
              <a:buClr>
                <a:schemeClr val="dk1"/>
              </a:buClr>
              <a:buSzPts val="1100"/>
            </a:pPr>
            <a:r>
              <a:rPr lang="en" sz="3500" b="1" dirty="0">
                <a:solidFill>
                  <a:srgbClr val="FF9900"/>
                </a:solidFill>
                <a:latin typeface="Questrial"/>
                <a:ea typeface="Questrial"/>
                <a:cs typeface="Questrial"/>
                <a:sym typeface="Questrial"/>
              </a:rPr>
              <a:t>RÚT THĂM NHẬN QUÀ!!!!!!</a:t>
            </a:r>
            <a:endParaRPr sz="3500" b="1" dirty="0">
              <a:solidFill>
                <a:srgbClr val="FF9900"/>
              </a:solidFill>
              <a:latin typeface="Questrial"/>
              <a:ea typeface="Questrial"/>
              <a:cs typeface="Questrial"/>
              <a:sym typeface="Questrial"/>
            </a:endParaRPr>
          </a:p>
          <a:p>
            <a:pPr algn="ctr">
              <a:buClr>
                <a:schemeClr val="dk1"/>
              </a:buClr>
              <a:buSzPts val="1100"/>
            </a:pPr>
            <a:r>
              <a:rPr lang="en" sz="3500" b="1" dirty="0">
                <a:solidFill>
                  <a:srgbClr val="FF9900"/>
                </a:solidFill>
                <a:latin typeface="Questrial"/>
                <a:ea typeface="Questrial"/>
                <a:cs typeface="Questrial"/>
                <a:sym typeface="Questrial"/>
              </a:rPr>
              <a:t>¡¡¡¡¡ES TIEMPO PARA UN</a:t>
            </a:r>
            <a:r>
              <a:rPr lang="en-US" sz="3500" b="1" dirty="0">
                <a:solidFill>
                  <a:srgbClr val="FF9900"/>
                </a:solidFill>
                <a:latin typeface="Questrial"/>
                <a:ea typeface="Questrial"/>
                <a:cs typeface="Questrial"/>
                <a:sym typeface="Questrial"/>
              </a:rPr>
              <a:t>A RIFA</a:t>
            </a:r>
            <a:r>
              <a:rPr lang="en" sz="3500" b="1" dirty="0">
                <a:solidFill>
                  <a:srgbClr val="FF9900"/>
                </a:solidFill>
                <a:latin typeface="Questrial"/>
                <a:ea typeface="Questrial"/>
                <a:cs typeface="Questrial"/>
                <a:sym typeface="Questrial"/>
              </a:rPr>
              <a:t>!!!!!</a:t>
            </a:r>
            <a:endParaRPr sz="3500" b="1" dirty="0">
              <a:solidFill>
                <a:srgbClr val="FF9900"/>
              </a:solidFill>
              <a:latin typeface="Questrial"/>
              <a:ea typeface="Questrial"/>
              <a:cs typeface="Questrial"/>
              <a:sym typeface="Questrial"/>
            </a:endParaRPr>
          </a:p>
        </p:txBody>
      </p:sp>
    </p:spTree>
    <p:extLst>
      <p:ext uri="{BB962C8B-B14F-4D97-AF65-F5344CB8AC3E}">
        <p14:creationId xmlns:p14="http://schemas.microsoft.com/office/powerpoint/2010/main" val="208167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62"/>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1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16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ctrTitle"/>
          </p:nvPr>
        </p:nvSpPr>
        <p:spPr>
          <a:xfrm>
            <a:off x="625245" y="207617"/>
            <a:ext cx="10957155" cy="812800"/>
          </a:xfrm>
          <a:prstGeom prst="rect">
            <a:avLst/>
          </a:prstGeom>
        </p:spPr>
        <p:txBody>
          <a:bodyPr spcFirstLastPara="1" wrap="square" lIns="121900" tIns="121900" rIns="121900" bIns="121900" rtlCol="0" anchor="t" anchorCtr="0">
            <a:normAutofit fontScale="90000"/>
          </a:bodyPr>
          <a:lstStyle/>
          <a:p>
            <a:pPr algn="l">
              <a:spcBef>
                <a:spcPts val="0"/>
              </a:spcBef>
            </a:pPr>
            <a:r>
              <a:rPr lang="en" sz="3300" b="1" dirty="0">
                <a:solidFill>
                  <a:schemeClr val="accent2"/>
                </a:solidFill>
                <a:latin typeface="Arial" panose="020B0604020202020204" pitchFamily="34" charset="0"/>
                <a:cs typeface="Arial" panose="020B0604020202020204" pitchFamily="34" charset="0"/>
              </a:rPr>
              <a:t>Next Steps….Các Bước Tiếp Theo …. Siguiente pasos….</a:t>
            </a:r>
            <a:endParaRPr sz="3300" b="1" dirty="0">
              <a:solidFill>
                <a:schemeClr val="accent2"/>
              </a:solidFill>
              <a:latin typeface="Arial" panose="020B0604020202020204" pitchFamily="34" charset="0"/>
              <a:cs typeface="Arial" panose="020B0604020202020204" pitchFamily="34" charset="0"/>
            </a:endParaRPr>
          </a:p>
          <a:p>
            <a:pPr>
              <a:spcBef>
                <a:spcPts val="1600"/>
              </a:spcBef>
            </a:pPr>
            <a:endParaRPr dirty="0">
              <a:solidFill>
                <a:srgbClr val="F45F0C"/>
              </a:solidFill>
            </a:endParaRPr>
          </a:p>
          <a:p>
            <a:pPr>
              <a:spcBef>
                <a:spcPts val="0"/>
              </a:spcBef>
            </a:pPr>
            <a:endParaRPr dirty="0">
              <a:solidFill>
                <a:srgbClr val="F45F0C"/>
              </a:solidFill>
            </a:endParaRPr>
          </a:p>
          <a:p>
            <a:pPr>
              <a:spcBef>
                <a:spcPts val="0"/>
              </a:spcBef>
            </a:pPr>
            <a:endParaRPr dirty="0">
              <a:solidFill>
                <a:srgbClr val="F45F0C"/>
              </a:solidFill>
            </a:endParaRPr>
          </a:p>
        </p:txBody>
      </p:sp>
      <p:sp>
        <p:nvSpPr>
          <p:cNvPr id="3" name="TextBox 2">
            <a:extLst>
              <a:ext uri="{FF2B5EF4-FFF2-40B4-BE49-F238E27FC236}">
                <a16:creationId xmlns:a16="http://schemas.microsoft.com/office/drawing/2014/main" id="{7CB6EAAD-E7C1-4853-B326-5A2277B21255}"/>
              </a:ext>
            </a:extLst>
          </p:cNvPr>
          <p:cNvSpPr txBox="1"/>
          <p:nvPr/>
        </p:nvSpPr>
        <p:spPr>
          <a:xfrm>
            <a:off x="477077" y="1070162"/>
            <a:ext cx="11261035" cy="5776966"/>
          </a:xfrm>
          <a:prstGeom prst="rect">
            <a:avLst/>
          </a:prstGeom>
          <a:noFill/>
        </p:spPr>
        <p:txBody>
          <a:bodyPr wrap="square" rtlCol="0">
            <a:spAutoFit/>
          </a:bodyPr>
          <a:lstStyle/>
          <a:p>
            <a:pPr>
              <a:lnSpc>
                <a:spcPct val="115000"/>
              </a:lnSpc>
              <a:spcBef>
                <a:spcPts val="1600"/>
              </a:spcBef>
            </a:pPr>
            <a:r>
              <a:rPr lang="en-US" sz="2200" b="1" dirty="0">
                <a:solidFill>
                  <a:schemeClr val="accent2"/>
                </a:solidFill>
              </a:rPr>
              <a:t>Please come back tomorrow for your CASAS test. This reading test can take about 45 minutes to 1.5 hours. You cannot start the class without taking the reading test.</a:t>
            </a:r>
          </a:p>
          <a:p>
            <a:pPr>
              <a:lnSpc>
                <a:spcPct val="115000"/>
              </a:lnSpc>
              <a:spcBef>
                <a:spcPts val="1600"/>
              </a:spcBef>
            </a:pPr>
            <a:r>
              <a:rPr lang="en-US" sz="2200" b="1" dirty="0">
                <a:solidFill>
                  <a:schemeClr val="accent2"/>
                </a:solidFill>
              </a:rPr>
              <a:t>Bring back your student handbooks and student ID numbers. </a:t>
            </a:r>
          </a:p>
          <a:p>
            <a:pPr>
              <a:lnSpc>
                <a:spcPct val="115000"/>
              </a:lnSpc>
              <a:spcBef>
                <a:spcPts val="1600"/>
              </a:spcBef>
            </a:pPr>
            <a:r>
              <a:rPr lang="es-419" sz="2200" b="1" dirty="0">
                <a:solidFill>
                  <a:schemeClr val="bg1"/>
                </a:solidFill>
              </a:rPr>
              <a:t>Por favor regrese mañana para su examen CASAS. Este examen tomará entre 45 minutos y 1.5 horas. No puede comenzar a tomar clases hasta que presente este examen de lectura.</a:t>
            </a:r>
            <a:endParaRPr lang="en-US" sz="2200" b="1" dirty="0">
              <a:solidFill>
                <a:schemeClr val="bg1"/>
              </a:solidFill>
            </a:endParaRPr>
          </a:p>
          <a:p>
            <a:pPr>
              <a:lnSpc>
                <a:spcPct val="115000"/>
              </a:lnSpc>
              <a:spcBef>
                <a:spcPts val="1600"/>
              </a:spcBef>
            </a:pPr>
            <a:r>
              <a:rPr lang="en-US" sz="2200" b="1" dirty="0" err="1">
                <a:solidFill>
                  <a:schemeClr val="bg1"/>
                </a:solidFill>
              </a:rPr>
              <a:t>Vui</a:t>
            </a:r>
            <a:r>
              <a:rPr lang="en-US" sz="2200" b="1" dirty="0">
                <a:solidFill>
                  <a:schemeClr val="bg1"/>
                </a:solidFill>
              </a:rPr>
              <a:t> </a:t>
            </a:r>
            <a:r>
              <a:rPr lang="en-US" sz="2200" b="1" dirty="0" err="1">
                <a:solidFill>
                  <a:schemeClr val="bg1"/>
                </a:solidFill>
              </a:rPr>
              <a:t>lòng</a:t>
            </a:r>
            <a:r>
              <a:rPr lang="en-US" sz="2200" b="1" dirty="0">
                <a:solidFill>
                  <a:schemeClr val="bg1"/>
                </a:solidFill>
              </a:rPr>
              <a:t> quay </a:t>
            </a:r>
            <a:r>
              <a:rPr lang="en-US" sz="2200" b="1" dirty="0" err="1">
                <a:solidFill>
                  <a:schemeClr val="bg1"/>
                </a:solidFill>
              </a:rPr>
              <a:t>lại</a:t>
            </a:r>
            <a:r>
              <a:rPr lang="en-US" sz="2200" b="1" dirty="0">
                <a:solidFill>
                  <a:schemeClr val="bg1"/>
                </a:solidFill>
              </a:rPr>
              <a:t> </a:t>
            </a:r>
            <a:r>
              <a:rPr lang="en-US" sz="2200" b="1" dirty="0" err="1">
                <a:solidFill>
                  <a:schemeClr val="bg1"/>
                </a:solidFill>
              </a:rPr>
              <a:t>vào</a:t>
            </a:r>
            <a:r>
              <a:rPr lang="en-US" sz="2200" b="1" dirty="0">
                <a:solidFill>
                  <a:schemeClr val="bg1"/>
                </a:solidFill>
              </a:rPr>
              <a:t> </a:t>
            </a:r>
            <a:r>
              <a:rPr lang="en-US" sz="2200" b="1" dirty="0" err="1">
                <a:solidFill>
                  <a:schemeClr val="bg1"/>
                </a:solidFill>
              </a:rPr>
              <a:t>ngày</a:t>
            </a:r>
            <a:r>
              <a:rPr lang="en-US" sz="2200" b="1" dirty="0">
                <a:solidFill>
                  <a:schemeClr val="bg1"/>
                </a:solidFill>
              </a:rPr>
              <a:t> </a:t>
            </a:r>
            <a:r>
              <a:rPr lang="en-US" sz="2200" b="1" dirty="0" err="1">
                <a:solidFill>
                  <a:schemeClr val="bg1"/>
                </a:solidFill>
              </a:rPr>
              <a:t>mai</a:t>
            </a:r>
            <a:r>
              <a:rPr lang="en-US" sz="2200" b="1" dirty="0">
                <a:solidFill>
                  <a:schemeClr val="bg1"/>
                </a:solidFill>
              </a:rPr>
              <a:t> </a:t>
            </a:r>
            <a:r>
              <a:rPr lang="en-US" sz="2200" b="1" dirty="0" err="1">
                <a:solidFill>
                  <a:schemeClr val="bg1"/>
                </a:solidFill>
              </a:rPr>
              <a:t>để</a:t>
            </a:r>
            <a:r>
              <a:rPr lang="en-US" sz="2200" b="1" dirty="0">
                <a:solidFill>
                  <a:schemeClr val="bg1"/>
                </a:solidFill>
              </a:rPr>
              <a:t> </a:t>
            </a:r>
            <a:r>
              <a:rPr lang="en-US" sz="2200" b="1" dirty="0" err="1">
                <a:solidFill>
                  <a:schemeClr val="bg1"/>
                </a:solidFill>
              </a:rPr>
              <a:t>làm</a:t>
            </a:r>
            <a:r>
              <a:rPr lang="en-US" sz="2200" b="1" dirty="0">
                <a:solidFill>
                  <a:schemeClr val="bg1"/>
                </a:solidFill>
              </a:rPr>
              <a:t> </a:t>
            </a:r>
            <a:r>
              <a:rPr lang="en-US" sz="2200" b="1" dirty="0" err="1">
                <a:solidFill>
                  <a:schemeClr val="bg1"/>
                </a:solidFill>
              </a:rPr>
              <a:t>bài</a:t>
            </a:r>
            <a:r>
              <a:rPr lang="en-US" sz="2200" b="1" dirty="0">
                <a:solidFill>
                  <a:schemeClr val="bg1"/>
                </a:solidFill>
              </a:rPr>
              <a:t> </a:t>
            </a:r>
            <a:r>
              <a:rPr lang="en-US" sz="2200" b="1" dirty="0" err="1">
                <a:solidFill>
                  <a:schemeClr val="bg1"/>
                </a:solidFill>
              </a:rPr>
              <a:t>kiểm</a:t>
            </a:r>
            <a:r>
              <a:rPr lang="en-US" sz="2200" b="1" dirty="0">
                <a:solidFill>
                  <a:schemeClr val="bg1"/>
                </a:solidFill>
              </a:rPr>
              <a:t> </a:t>
            </a:r>
            <a:r>
              <a:rPr lang="en-US" sz="2200" b="1" dirty="0" err="1">
                <a:solidFill>
                  <a:schemeClr val="bg1"/>
                </a:solidFill>
              </a:rPr>
              <a:t>tra</a:t>
            </a:r>
            <a:r>
              <a:rPr lang="en-US" sz="2200" b="1" dirty="0">
                <a:solidFill>
                  <a:schemeClr val="bg1"/>
                </a:solidFill>
              </a:rPr>
              <a:t> CASAS </a:t>
            </a:r>
            <a:r>
              <a:rPr lang="en-US" sz="2200" b="1" dirty="0" err="1">
                <a:solidFill>
                  <a:schemeClr val="bg1"/>
                </a:solidFill>
              </a:rPr>
              <a:t>của</a:t>
            </a:r>
            <a:r>
              <a:rPr lang="en-US" sz="2200" b="1" dirty="0">
                <a:solidFill>
                  <a:schemeClr val="bg1"/>
                </a:solidFill>
              </a:rPr>
              <a:t> </a:t>
            </a:r>
            <a:r>
              <a:rPr lang="en-US" sz="2200" b="1" dirty="0" err="1">
                <a:solidFill>
                  <a:schemeClr val="bg1"/>
                </a:solidFill>
              </a:rPr>
              <a:t>bạn</a:t>
            </a:r>
            <a:r>
              <a:rPr lang="en-US" sz="2200" b="1" dirty="0">
                <a:solidFill>
                  <a:schemeClr val="bg1"/>
                </a:solidFill>
              </a:rPr>
              <a:t>. </a:t>
            </a:r>
            <a:r>
              <a:rPr lang="en-US" sz="2200" b="1" dirty="0" err="1">
                <a:solidFill>
                  <a:schemeClr val="bg1"/>
                </a:solidFill>
              </a:rPr>
              <a:t>Bài</a:t>
            </a:r>
            <a:r>
              <a:rPr lang="en-US" sz="2200" b="1" dirty="0">
                <a:solidFill>
                  <a:schemeClr val="bg1"/>
                </a:solidFill>
              </a:rPr>
              <a:t> </a:t>
            </a:r>
            <a:r>
              <a:rPr lang="en-US" sz="2200" b="1" dirty="0" err="1">
                <a:solidFill>
                  <a:schemeClr val="bg1"/>
                </a:solidFill>
              </a:rPr>
              <a:t>kiểm</a:t>
            </a:r>
            <a:r>
              <a:rPr lang="en-US" sz="2200" b="1" dirty="0">
                <a:solidFill>
                  <a:schemeClr val="bg1"/>
                </a:solidFill>
              </a:rPr>
              <a:t> </a:t>
            </a:r>
            <a:r>
              <a:rPr lang="en-US" sz="2200" b="1" dirty="0" err="1">
                <a:solidFill>
                  <a:schemeClr val="bg1"/>
                </a:solidFill>
              </a:rPr>
              <a:t>tra</a:t>
            </a:r>
            <a:r>
              <a:rPr lang="en-US" sz="2200" b="1" dirty="0">
                <a:solidFill>
                  <a:schemeClr val="bg1"/>
                </a:solidFill>
              </a:rPr>
              <a:t> </a:t>
            </a:r>
            <a:r>
              <a:rPr lang="en-US" sz="2200" b="1" dirty="0" err="1">
                <a:solidFill>
                  <a:schemeClr val="bg1"/>
                </a:solidFill>
              </a:rPr>
              <a:t>đọc</a:t>
            </a:r>
            <a:r>
              <a:rPr lang="en-US" sz="2200" b="1" dirty="0">
                <a:solidFill>
                  <a:schemeClr val="bg1"/>
                </a:solidFill>
              </a:rPr>
              <a:t> </a:t>
            </a:r>
            <a:r>
              <a:rPr lang="en-US" sz="2200" b="1" dirty="0" err="1">
                <a:solidFill>
                  <a:schemeClr val="bg1"/>
                </a:solidFill>
              </a:rPr>
              <a:t>này</a:t>
            </a:r>
            <a:r>
              <a:rPr lang="en-US" sz="2200" b="1" dirty="0">
                <a:solidFill>
                  <a:schemeClr val="bg1"/>
                </a:solidFill>
              </a:rPr>
              <a:t> </a:t>
            </a:r>
            <a:r>
              <a:rPr lang="en-US" sz="2200" b="1" dirty="0" err="1">
                <a:solidFill>
                  <a:schemeClr val="bg1"/>
                </a:solidFill>
              </a:rPr>
              <a:t>có</a:t>
            </a:r>
            <a:r>
              <a:rPr lang="en-US" sz="2200" b="1" dirty="0">
                <a:solidFill>
                  <a:schemeClr val="bg1"/>
                </a:solidFill>
              </a:rPr>
              <a:t> </a:t>
            </a:r>
            <a:r>
              <a:rPr lang="en-US" sz="2200" b="1" dirty="0" err="1">
                <a:solidFill>
                  <a:schemeClr val="bg1"/>
                </a:solidFill>
              </a:rPr>
              <a:t>thể</a:t>
            </a:r>
            <a:r>
              <a:rPr lang="en-US" sz="2200" b="1" dirty="0">
                <a:solidFill>
                  <a:schemeClr val="bg1"/>
                </a:solidFill>
              </a:rPr>
              <a:t> </a:t>
            </a:r>
            <a:r>
              <a:rPr lang="en-US" sz="2200" b="1" dirty="0" err="1">
                <a:solidFill>
                  <a:schemeClr val="bg1"/>
                </a:solidFill>
              </a:rPr>
              <a:t>mất</a:t>
            </a:r>
            <a:r>
              <a:rPr lang="en-US" sz="2200" b="1" dirty="0">
                <a:solidFill>
                  <a:schemeClr val="bg1"/>
                </a:solidFill>
              </a:rPr>
              <a:t> </a:t>
            </a:r>
            <a:r>
              <a:rPr lang="en-US" sz="2200" b="1" dirty="0" err="1">
                <a:solidFill>
                  <a:schemeClr val="bg1"/>
                </a:solidFill>
              </a:rPr>
              <a:t>khoảng</a:t>
            </a:r>
            <a:r>
              <a:rPr lang="en-US" sz="2200" b="1" dirty="0">
                <a:solidFill>
                  <a:schemeClr val="bg1"/>
                </a:solidFill>
              </a:rPr>
              <a:t> 45 </a:t>
            </a:r>
            <a:r>
              <a:rPr lang="en-US" sz="2200" b="1" dirty="0" err="1">
                <a:solidFill>
                  <a:schemeClr val="bg1"/>
                </a:solidFill>
              </a:rPr>
              <a:t>phút</a:t>
            </a:r>
            <a:r>
              <a:rPr lang="en-US" sz="2200" b="1" dirty="0">
                <a:solidFill>
                  <a:schemeClr val="bg1"/>
                </a:solidFill>
              </a:rPr>
              <a:t> </a:t>
            </a:r>
            <a:r>
              <a:rPr lang="en-US" sz="2200" b="1" dirty="0" err="1">
                <a:solidFill>
                  <a:schemeClr val="bg1"/>
                </a:solidFill>
              </a:rPr>
              <a:t>đến</a:t>
            </a:r>
            <a:r>
              <a:rPr lang="en-US" sz="2200" b="1" dirty="0">
                <a:solidFill>
                  <a:schemeClr val="bg1"/>
                </a:solidFill>
              </a:rPr>
              <a:t> 1,5 </a:t>
            </a:r>
            <a:r>
              <a:rPr lang="en-US" sz="2200" b="1" dirty="0" err="1">
                <a:solidFill>
                  <a:schemeClr val="bg1"/>
                </a:solidFill>
              </a:rPr>
              <a:t>giờ</a:t>
            </a:r>
            <a:r>
              <a:rPr lang="en-US" sz="2200" b="1" dirty="0">
                <a:solidFill>
                  <a:schemeClr val="bg1"/>
                </a:solidFill>
              </a:rPr>
              <a:t>. </a:t>
            </a:r>
            <a:r>
              <a:rPr lang="en-US" sz="2200" b="1" dirty="0" err="1">
                <a:solidFill>
                  <a:schemeClr val="bg1"/>
                </a:solidFill>
              </a:rPr>
              <a:t>Bạn</a:t>
            </a:r>
            <a:r>
              <a:rPr lang="en-US" sz="2200" b="1" dirty="0">
                <a:solidFill>
                  <a:schemeClr val="bg1"/>
                </a:solidFill>
              </a:rPr>
              <a:t> </a:t>
            </a:r>
            <a:r>
              <a:rPr lang="en-US" sz="2200" b="1" dirty="0" err="1">
                <a:solidFill>
                  <a:schemeClr val="bg1"/>
                </a:solidFill>
              </a:rPr>
              <a:t>không</a:t>
            </a:r>
            <a:r>
              <a:rPr lang="en-US" sz="2200" b="1" dirty="0">
                <a:solidFill>
                  <a:schemeClr val="bg1"/>
                </a:solidFill>
              </a:rPr>
              <a:t> </a:t>
            </a:r>
            <a:r>
              <a:rPr lang="en-US" sz="2200" b="1" dirty="0" err="1">
                <a:solidFill>
                  <a:schemeClr val="bg1"/>
                </a:solidFill>
              </a:rPr>
              <a:t>thể</a:t>
            </a:r>
            <a:r>
              <a:rPr lang="en-US" sz="2200" b="1" dirty="0">
                <a:solidFill>
                  <a:schemeClr val="bg1"/>
                </a:solidFill>
              </a:rPr>
              <a:t> </a:t>
            </a:r>
            <a:r>
              <a:rPr lang="en-US" sz="2200" b="1" dirty="0" err="1">
                <a:solidFill>
                  <a:schemeClr val="bg1"/>
                </a:solidFill>
              </a:rPr>
              <a:t>bắt</a:t>
            </a:r>
            <a:r>
              <a:rPr lang="en-US" sz="2200" b="1" dirty="0">
                <a:solidFill>
                  <a:schemeClr val="bg1"/>
                </a:solidFill>
              </a:rPr>
              <a:t> </a:t>
            </a:r>
            <a:r>
              <a:rPr lang="en-US" sz="2200" b="1" dirty="0" err="1">
                <a:solidFill>
                  <a:schemeClr val="bg1"/>
                </a:solidFill>
              </a:rPr>
              <a:t>đầu</a:t>
            </a:r>
            <a:r>
              <a:rPr lang="en-US" sz="2200" b="1" dirty="0">
                <a:solidFill>
                  <a:schemeClr val="bg1"/>
                </a:solidFill>
              </a:rPr>
              <a:t> </a:t>
            </a:r>
            <a:r>
              <a:rPr lang="en-US" sz="2200" b="1" dirty="0" err="1">
                <a:solidFill>
                  <a:schemeClr val="bg1"/>
                </a:solidFill>
              </a:rPr>
              <a:t>lớp</a:t>
            </a:r>
            <a:r>
              <a:rPr lang="en-US" sz="2200" b="1" dirty="0">
                <a:solidFill>
                  <a:schemeClr val="bg1"/>
                </a:solidFill>
              </a:rPr>
              <a:t> </a:t>
            </a:r>
            <a:r>
              <a:rPr lang="en-US" sz="2200" b="1" dirty="0" err="1">
                <a:solidFill>
                  <a:schemeClr val="bg1"/>
                </a:solidFill>
              </a:rPr>
              <a:t>học</a:t>
            </a:r>
            <a:r>
              <a:rPr lang="en-US" sz="2200" b="1" dirty="0">
                <a:solidFill>
                  <a:schemeClr val="bg1"/>
                </a:solidFill>
              </a:rPr>
              <a:t> </a:t>
            </a:r>
            <a:r>
              <a:rPr lang="en-US" sz="2200" b="1" dirty="0" err="1">
                <a:solidFill>
                  <a:schemeClr val="bg1"/>
                </a:solidFill>
              </a:rPr>
              <a:t>mà</a:t>
            </a:r>
            <a:r>
              <a:rPr lang="en-US" sz="2200" b="1" dirty="0">
                <a:solidFill>
                  <a:schemeClr val="bg1"/>
                </a:solidFill>
              </a:rPr>
              <a:t> </a:t>
            </a:r>
            <a:r>
              <a:rPr lang="en-US" sz="2200" b="1" dirty="0" err="1">
                <a:solidFill>
                  <a:schemeClr val="bg1"/>
                </a:solidFill>
              </a:rPr>
              <a:t>không</a:t>
            </a:r>
            <a:r>
              <a:rPr lang="en-US" sz="2200" b="1" dirty="0">
                <a:solidFill>
                  <a:schemeClr val="bg1"/>
                </a:solidFill>
              </a:rPr>
              <a:t> </a:t>
            </a:r>
            <a:r>
              <a:rPr lang="en-US" sz="2200" b="1" dirty="0" err="1">
                <a:solidFill>
                  <a:schemeClr val="bg1"/>
                </a:solidFill>
              </a:rPr>
              <a:t>làm</a:t>
            </a:r>
            <a:r>
              <a:rPr lang="en-US" sz="2200" b="1" dirty="0">
                <a:solidFill>
                  <a:schemeClr val="bg1"/>
                </a:solidFill>
              </a:rPr>
              <a:t> </a:t>
            </a:r>
            <a:r>
              <a:rPr lang="en-US" sz="2200" b="1" dirty="0" err="1">
                <a:solidFill>
                  <a:schemeClr val="bg1"/>
                </a:solidFill>
              </a:rPr>
              <a:t>bài</a:t>
            </a:r>
            <a:r>
              <a:rPr lang="en-US" sz="2200" b="1" dirty="0">
                <a:solidFill>
                  <a:schemeClr val="bg1"/>
                </a:solidFill>
              </a:rPr>
              <a:t> </a:t>
            </a:r>
            <a:r>
              <a:rPr lang="en-US" sz="2200" b="1" dirty="0" err="1">
                <a:solidFill>
                  <a:schemeClr val="bg1"/>
                </a:solidFill>
              </a:rPr>
              <a:t>kiểm</a:t>
            </a:r>
            <a:r>
              <a:rPr lang="en-US" sz="2200" b="1" dirty="0">
                <a:solidFill>
                  <a:schemeClr val="bg1"/>
                </a:solidFill>
              </a:rPr>
              <a:t> </a:t>
            </a:r>
            <a:r>
              <a:rPr lang="en-US" sz="2200" b="1" dirty="0" err="1">
                <a:solidFill>
                  <a:schemeClr val="bg1"/>
                </a:solidFill>
              </a:rPr>
              <a:t>tra</a:t>
            </a:r>
            <a:r>
              <a:rPr lang="en-US" sz="2200" b="1" dirty="0">
                <a:solidFill>
                  <a:schemeClr val="bg1"/>
                </a:solidFill>
              </a:rPr>
              <a:t> </a:t>
            </a:r>
            <a:r>
              <a:rPr lang="en-US" sz="2200" b="1" dirty="0" err="1">
                <a:solidFill>
                  <a:schemeClr val="bg1"/>
                </a:solidFill>
              </a:rPr>
              <a:t>đọc</a:t>
            </a:r>
            <a:r>
              <a:rPr lang="en-US" sz="2200" b="1" dirty="0">
                <a:solidFill>
                  <a:schemeClr val="bg1"/>
                </a:solidFill>
              </a:rPr>
              <a:t>.</a:t>
            </a:r>
          </a:p>
          <a:p>
            <a:pPr>
              <a:lnSpc>
                <a:spcPct val="115000"/>
              </a:lnSpc>
              <a:spcBef>
                <a:spcPts val="1600"/>
              </a:spcBef>
            </a:pPr>
            <a:r>
              <a:rPr lang="vi-VN" sz="2200" b="1" dirty="0">
                <a:solidFill>
                  <a:schemeClr val="bg1"/>
                </a:solidFill>
              </a:rPr>
              <a:t>Xin </a:t>
            </a:r>
            <a:r>
              <a:rPr lang="en-US" sz="2200" b="1" dirty="0" err="1">
                <a:solidFill>
                  <a:schemeClr val="bg1"/>
                </a:solidFill>
              </a:rPr>
              <a:t>Mang</a:t>
            </a:r>
            <a:r>
              <a:rPr lang="en-US" sz="2200" b="1" dirty="0">
                <a:solidFill>
                  <a:schemeClr val="bg1"/>
                </a:solidFill>
              </a:rPr>
              <a:t> </a:t>
            </a:r>
            <a:r>
              <a:rPr lang="vi-VN" sz="2200" b="1" dirty="0">
                <a:solidFill>
                  <a:schemeClr val="bg1"/>
                </a:solidFill>
              </a:rPr>
              <a:t>lại</a:t>
            </a:r>
            <a:r>
              <a:rPr lang="en-US" sz="2200" b="1" dirty="0">
                <a:solidFill>
                  <a:schemeClr val="bg1"/>
                </a:solidFill>
              </a:rPr>
              <a:t> </a:t>
            </a:r>
            <a:r>
              <a:rPr lang="en-US" sz="2200" b="1" dirty="0" err="1">
                <a:solidFill>
                  <a:schemeClr val="bg1"/>
                </a:solidFill>
              </a:rPr>
              <a:t>sổ</a:t>
            </a:r>
            <a:r>
              <a:rPr lang="en-US" sz="2200" b="1" dirty="0">
                <a:solidFill>
                  <a:schemeClr val="bg1"/>
                </a:solidFill>
              </a:rPr>
              <a:t> </a:t>
            </a:r>
            <a:r>
              <a:rPr lang="en-US" sz="2200" b="1" dirty="0" err="1">
                <a:solidFill>
                  <a:schemeClr val="bg1"/>
                </a:solidFill>
              </a:rPr>
              <a:t>tay</a:t>
            </a:r>
            <a:r>
              <a:rPr lang="en-US" sz="2200" b="1" dirty="0">
                <a:solidFill>
                  <a:schemeClr val="bg1"/>
                </a:solidFill>
              </a:rPr>
              <a:t> </a:t>
            </a:r>
            <a:r>
              <a:rPr lang="en-US" sz="2200" b="1" dirty="0" err="1">
                <a:solidFill>
                  <a:schemeClr val="bg1"/>
                </a:solidFill>
              </a:rPr>
              <a:t>học</a:t>
            </a:r>
            <a:r>
              <a:rPr lang="en-US" sz="2200" b="1" dirty="0">
                <a:solidFill>
                  <a:schemeClr val="bg1"/>
                </a:solidFill>
              </a:rPr>
              <a:t> </a:t>
            </a:r>
            <a:r>
              <a:rPr lang="en-US" sz="2200" b="1" dirty="0" err="1">
                <a:solidFill>
                  <a:schemeClr val="bg1"/>
                </a:solidFill>
              </a:rPr>
              <a:t>viên</a:t>
            </a:r>
            <a:r>
              <a:rPr lang="vi-VN" sz="2200" b="1" dirty="0">
                <a:solidFill>
                  <a:schemeClr val="bg1"/>
                </a:solidFill>
              </a:rPr>
              <a:t> </a:t>
            </a:r>
            <a:r>
              <a:rPr lang="en-US" sz="2200" b="1" dirty="0" err="1">
                <a:solidFill>
                  <a:schemeClr val="bg1"/>
                </a:solidFill>
              </a:rPr>
              <a:t>và</a:t>
            </a:r>
            <a:r>
              <a:rPr lang="en-US" sz="2200" b="1" dirty="0">
                <a:solidFill>
                  <a:schemeClr val="bg1"/>
                </a:solidFill>
              </a:rPr>
              <a:t> </a:t>
            </a:r>
            <a:r>
              <a:rPr lang="en-US" sz="2200" b="1" dirty="0" err="1">
                <a:solidFill>
                  <a:schemeClr val="bg1"/>
                </a:solidFill>
              </a:rPr>
              <a:t>mã</a:t>
            </a:r>
            <a:r>
              <a:rPr lang="en-US" sz="2200" b="1" dirty="0">
                <a:solidFill>
                  <a:schemeClr val="bg1"/>
                </a:solidFill>
              </a:rPr>
              <a:t> </a:t>
            </a:r>
            <a:r>
              <a:rPr lang="en-US" sz="2200" b="1" dirty="0" err="1">
                <a:solidFill>
                  <a:schemeClr val="bg1"/>
                </a:solidFill>
              </a:rPr>
              <a:t>số</a:t>
            </a:r>
            <a:r>
              <a:rPr lang="en-US" sz="2200" b="1" dirty="0">
                <a:solidFill>
                  <a:schemeClr val="bg1"/>
                </a:solidFill>
              </a:rPr>
              <a:t> </a:t>
            </a:r>
            <a:r>
              <a:rPr lang="vi-VN" sz="2200" b="1" dirty="0">
                <a:solidFill>
                  <a:schemeClr val="bg1"/>
                </a:solidFill>
              </a:rPr>
              <a:t>học</a:t>
            </a:r>
            <a:r>
              <a:rPr lang="en-US" sz="2200" b="1" dirty="0">
                <a:solidFill>
                  <a:schemeClr val="bg1"/>
                </a:solidFill>
              </a:rPr>
              <a:t> </a:t>
            </a:r>
            <a:r>
              <a:rPr lang="en-US" sz="2200" b="1" dirty="0" err="1">
                <a:solidFill>
                  <a:schemeClr val="bg1"/>
                </a:solidFill>
              </a:rPr>
              <a:t>viên</a:t>
            </a:r>
            <a:r>
              <a:rPr lang="en-US" sz="2200" b="1" dirty="0">
                <a:solidFill>
                  <a:schemeClr val="bg1"/>
                </a:solidFill>
              </a:rPr>
              <a:t>.</a:t>
            </a:r>
          </a:p>
          <a:p>
            <a:pPr>
              <a:lnSpc>
                <a:spcPct val="115000"/>
              </a:lnSpc>
              <a:spcBef>
                <a:spcPts val="1600"/>
              </a:spcBef>
            </a:pPr>
            <a:r>
              <a:rPr lang="en-US" sz="2200" b="1" dirty="0">
                <a:solidFill>
                  <a:srgbClr val="F45F0C"/>
                </a:solidFill>
              </a:rPr>
              <a:t> </a:t>
            </a:r>
          </a:p>
          <a:p>
            <a:pPr>
              <a:lnSpc>
                <a:spcPct val="115000"/>
              </a:lnSpc>
              <a:spcBef>
                <a:spcPts val="1600"/>
              </a:spcBef>
            </a:pPr>
            <a:endParaRPr lang="vi-VN" sz="1600" b="1" dirty="0">
              <a:solidFill>
                <a:srgbClr val="F45F0C"/>
              </a:solidFill>
            </a:endParaRPr>
          </a:p>
          <a:p>
            <a:endParaRPr lang="en-US" dirty="0"/>
          </a:p>
        </p:txBody>
      </p:sp>
      <p:pic>
        <p:nvPicPr>
          <p:cNvPr id="5" name="Audio 5">
            <a:hlinkClick r:id="" action="ppaction://media"/>
            <a:extLst>
              <a:ext uri="{FF2B5EF4-FFF2-40B4-BE49-F238E27FC236}">
                <a16:creationId xmlns:a16="http://schemas.microsoft.com/office/drawing/2014/main" id="{ACF055ED-A5EC-4E43-BEBF-0DC80394AF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41"/>
    </mc:Choice>
    <mc:Fallback xmlns="">
      <p:transition spd="slow" advTm="3544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19E0-C271-4C23-AC1B-1115CF789ABD}"/>
              </a:ext>
            </a:extLst>
          </p:cNvPr>
          <p:cNvSpPr>
            <a:spLocks noGrp="1"/>
          </p:cNvSpPr>
          <p:nvPr>
            <p:ph type="ctrTitle"/>
          </p:nvPr>
        </p:nvSpPr>
        <p:spPr>
          <a:xfrm>
            <a:off x="270853" y="84102"/>
            <a:ext cx="11360800" cy="1056801"/>
          </a:xfrm>
        </p:spPr>
        <p:txBody>
          <a:bodyPr>
            <a:normAutofit fontScale="90000"/>
          </a:bodyPr>
          <a:lstStyle/>
          <a:p>
            <a:r>
              <a:rPr lang="en-US" dirty="0"/>
              <a:t>CASAS TEST</a:t>
            </a:r>
          </a:p>
        </p:txBody>
      </p:sp>
      <p:sp>
        <p:nvSpPr>
          <p:cNvPr id="3" name="Subtitle 2">
            <a:extLst>
              <a:ext uri="{FF2B5EF4-FFF2-40B4-BE49-F238E27FC236}">
                <a16:creationId xmlns:a16="http://schemas.microsoft.com/office/drawing/2014/main" id="{F7DB8206-D03E-4A1C-BF0D-662F9D7748A2}"/>
              </a:ext>
            </a:extLst>
          </p:cNvPr>
          <p:cNvSpPr>
            <a:spLocks noGrp="1"/>
          </p:cNvSpPr>
          <p:nvPr>
            <p:ph type="subTitle" idx="1"/>
          </p:nvPr>
        </p:nvSpPr>
        <p:spPr>
          <a:xfrm>
            <a:off x="270853" y="1082231"/>
            <a:ext cx="3481824" cy="5066778"/>
          </a:xfrm>
        </p:spPr>
        <p:txBody>
          <a:bodyPr>
            <a:normAutofit fontScale="62500" lnSpcReduction="20000"/>
          </a:bodyPr>
          <a:lstStyle/>
          <a:p>
            <a:r>
              <a:rPr lang="en-US" dirty="0"/>
              <a:t>Turn to page 3 in the student handbook. Students must take this test 2-3 times a year. </a:t>
            </a:r>
          </a:p>
          <a:p>
            <a:r>
              <a:rPr lang="en-US" dirty="0"/>
              <a:t>Do not guess on this test. This helps us determine your reading level. After you are done with your test, please write your score in the handbook.</a:t>
            </a:r>
          </a:p>
          <a:p>
            <a:r>
              <a:rPr lang="en-US" dirty="0"/>
              <a:t> </a:t>
            </a:r>
          </a:p>
          <a:p>
            <a:r>
              <a:rPr lang="en-US" dirty="0"/>
              <a:t>Do not worry about your score, your teacher can change your class if you think it is too hard or too easy.</a:t>
            </a:r>
          </a:p>
        </p:txBody>
      </p:sp>
      <p:sp>
        <p:nvSpPr>
          <p:cNvPr id="5" name="Rectangle 4">
            <a:extLst>
              <a:ext uri="{FF2B5EF4-FFF2-40B4-BE49-F238E27FC236}">
                <a16:creationId xmlns:a16="http://schemas.microsoft.com/office/drawing/2014/main" id="{418CC72E-8744-4930-9344-215A241D7761}"/>
              </a:ext>
            </a:extLst>
          </p:cNvPr>
          <p:cNvSpPr/>
          <p:nvPr/>
        </p:nvSpPr>
        <p:spPr>
          <a:xfrm>
            <a:off x="4372989" y="1082231"/>
            <a:ext cx="3686616" cy="5878532"/>
          </a:xfrm>
          <a:prstGeom prst="rect">
            <a:avLst/>
          </a:prstGeom>
        </p:spPr>
        <p:txBody>
          <a:bodyPr wrap="square">
            <a:spAutoFit/>
          </a:bodyPr>
          <a:lstStyle/>
          <a:p>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Bài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kiểm</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tra</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CASAS </a:t>
            </a:r>
          </a:p>
          <a:p>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Vui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lòng</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xem</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trang</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số</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3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trong</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quyển</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sổ</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tay</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Học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viên</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phải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làm</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bài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kiểm</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tra</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2-3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lần</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một</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năm</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Vui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lòng</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đừng</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đoán</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khi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làm</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bài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kiểm</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tra</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Việc</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này</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giúp</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chúng</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tôi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xếp</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lớp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theo</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khả</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năng</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đọc</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hiểu</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của</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quý</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vị</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Sau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khi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quý</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vị</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làm</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xong</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bài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kiểm</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tra</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vui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lòng</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viết</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kết</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quả</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vào</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quyển</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sổ</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tay</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a:t>
            </a:r>
          </a:p>
          <a:p>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p>
          <a:p>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Đừng</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quá</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lo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lắng</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về</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điểm</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số</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của</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mình</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giáo</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viên</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của</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quý</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vị</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có</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thể</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đổi</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lớp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cho</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quý</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vị</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nếu</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lớp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đó</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quá</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khó</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hoặc</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quá</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en-US" sz="2000" b="1" dirty="0" err="1">
                <a:solidFill>
                  <a:schemeClr val="accent2"/>
                </a:solidFill>
                <a:latin typeface="Arial" panose="020B0604020202020204" pitchFamily="34" charset="0"/>
                <a:ea typeface="Calibri" panose="020F0502020204030204" pitchFamily="34" charset="0"/>
                <a:cs typeface="Arial" panose="020B0604020202020204" pitchFamily="34" charset="0"/>
              </a:rPr>
              <a:t>dễ</a:t>
            </a:r>
            <a:r>
              <a:rPr lang="en-US" sz="20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chemeClr val="accent2"/>
              </a:solidFill>
              <a:latin typeface="Arial" panose="020B0604020202020204" pitchFamily="34" charset="0"/>
              <a:cs typeface="Arial" panose="020B0604020202020204" pitchFamily="34" charset="0"/>
            </a:endParaRPr>
          </a:p>
          <a:p>
            <a:endParaRPr lang="en-US" sz="1600" dirty="0">
              <a:effectLst/>
              <a:latin typeface="Calibri" panose="020F0502020204030204" pitchFamily="34" charset="0"/>
              <a:ea typeface="Calibri" panose="020F0502020204030204" pitchFamily="34" charset="0"/>
            </a:endParaRPr>
          </a:p>
        </p:txBody>
      </p:sp>
      <p:sp>
        <p:nvSpPr>
          <p:cNvPr id="6" name="Rectangle 5">
            <a:extLst>
              <a:ext uri="{FF2B5EF4-FFF2-40B4-BE49-F238E27FC236}">
                <a16:creationId xmlns:a16="http://schemas.microsoft.com/office/drawing/2014/main" id="{7088224A-E292-4F84-ADA2-37BE4AFE669C}"/>
              </a:ext>
            </a:extLst>
          </p:cNvPr>
          <p:cNvSpPr/>
          <p:nvPr/>
        </p:nvSpPr>
        <p:spPr>
          <a:xfrm>
            <a:off x="8234532" y="948690"/>
            <a:ext cx="3686615" cy="5909310"/>
          </a:xfrm>
          <a:prstGeom prst="rect">
            <a:avLst/>
          </a:prstGeom>
        </p:spPr>
        <p:txBody>
          <a:bodyPr wrap="square">
            <a:spAutoFit/>
          </a:bodyPr>
          <a:lstStyle/>
          <a:p>
            <a:r>
              <a:rPr lang="en-US" sz="2000" b="1" dirty="0">
                <a:solidFill>
                  <a:schemeClr val="accent2"/>
                </a:solidFill>
                <a:latin typeface="Arial" panose="020B0604020202020204" pitchFamily="34" charset="0"/>
                <a:cs typeface="Arial" panose="020B0604020202020204" pitchFamily="34" charset="0"/>
              </a:rPr>
              <a:t>Examen CASAS</a:t>
            </a:r>
          </a:p>
          <a:p>
            <a:r>
              <a:rPr lang="en-US" sz="2000" b="1" dirty="0" err="1">
                <a:solidFill>
                  <a:schemeClr val="accent2"/>
                </a:solidFill>
                <a:latin typeface="Arial" panose="020B0604020202020204" pitchFamily="34" charset="0"/>
                <a:cs typeface="Arial" panose="020B0604020202020204" pitchFamily="34" charset="0"/>
              </a:rPr>
              <a:t>Pase</a:t>
            </a:r>
            <a:r>
              <a:rPr lang="en-US" sz="2000" b="1" dirty="0">
                <a:solidFill>
                  <a:schemeClr val="accent2"/>
                </a:solidFill>
                <a:latin typeface="Arial" panose="020B0604020202020204" pitchFamily="34" charset="0"/>
                <a:cs typeface="Arial" panose="020B0604020202020204" pitchFamily="34" charset="0"/>
              </a:rPr>
              <a:t> a la </a:t>
            </a:r>
            <a:r>
              <a:rPr lang="en-US" sz="2000" b="1" dirty="0" err="1">
                <a:solidFill>
                  <a:schemeClr val="accent2"/>
                </a:solidFill>
                <a:latin typeface="Arial" panose="020B0604020202020204" pitchFamily="34" charset="0"/>
                <a:cs typeface="Arial" panose="020B0604020202020204" pitchFamily="34" charset="0"/>
              </a:rPr>
              <a:t>página</a:t>
            </a:r>
            <a:r>
              <a:rPr lang="en-US" sz="2000" b="1" dirty="0">
                <a:solidFill>
                  <a:schemeClr val="accent2"/>
                </a:solidFill>
                <a:latin typeface="Arial" panose="020B0604020202020204" pitchFamily="34" charset="0"/>
                <a:cs typeface="Arial" panose="020B0604020202020204" pitchFamily="34" charset="0"/>
              </a:rPr>
              <a:t> 3 </a:t>
            </a:r>
            <a:r>
              <a:rPr lang="en-US" sz="2000" b="1" dirty="0" err="1">
                <a:solidFill>
                  <a:schemeClr val="accent2"/>
                </a:solidFill>
                <a:latin typeface="Arial" panose="020B0604020202020204" pitchFamily="34" charset="0"/>
                <a:cs typeface="Arial" panose="020B0604020202020204" pitchFamily="34" charset="0"/>
              </a:rPr>
              <a:t>en</a:t>
            </a:r>
            <a:r>
              <a:rPr lang="en-US" sz="2000" b="1" dirty="0">
                <a:solidFill>
                  <a:schemeClr val="accent2"/>
                </a:solidFill>
                <a:latin typeface="Arial" panose="020B0604020202020204" pitchFamily="34" charset="0"/>
                <a:cs typeface="Arial" panose="020B0604020202020204" pitchFamily="34" charset="0"/>
              </a:rPr>
              <a:t> el manual del </a:t>
            </a:r>
            <a:r>
              <a:rPr lang="en-US" sz="2000" b="1" dirty="0" err="1">
                <a:solidFill>
                  <a:schemeClr val="accent2"/>
                </a:solidFill>
                <a:latin typeface="Arial" panose="020B0604020202020204" pitchFamily="34" charset="0"/>
                <a:cs typeface="Arial" panose="020B0604020202020204" pitchFamily="34" charset="0"/>
              </a:rPr>
              <a:t>estudiante</a:t>
            </a:r>
            <a:r>
              <a:rPr lang="en-US" sz="2000" b="1" dirty="0">
                <a:solidFill>
                  <a:schemeClr val="accent2"/>
                </a:solidFill>
                <a:latin typeface="Arial" panose="020B0604020202020204" pitchFamily="34" charset="0"/>
                <a:cs typeface="Arial" panose="020B0604020202020204" pitchFamily="34" charset="0"/>
              </a:rPr>
              <a:t>. Los </a:t>
            </a:r>
            <a:r>
              <a:rPr lang="en-US" sz="2000" b="1" dirty="0" err="1">
                <a:solidFill>
                  <a:schemeClr val="accent2"/>
                </a:solidFill>
                <a:latin typeface="Arial" panose="020B0604020202020204" pitchFamily="34" charset="0"/>
                <a:cs typeface="Arial" panose="020B0604020202020204" pitchFamily="34" charset="0"/>
              </a:rPr>
              <a:t>estudiantes</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deben</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tomar</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este</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examen</a:t>
            </a:r>
            <a:r>
              <a:rPr lang="en-US" sz="2000" b="1" dirty="0">
                <a:solidFill>
                  <a:schemeClr val="accent2"/>
                </a:solidFill>
                <a:latin typeface="Arial" panose="020B0604020202020204" pitchFamily="34" charset="0"/>
                <a:cs typeface="Arial" panose="020B0604020202020204" pitchFamily="34" charset="0"/>
              </a:rPr>
              <a:t> 2-3 </a:t>
            </a:r>
            <a:r>
              <a:rPr lang="en-US" sz="2000" b="1" dirty="0" err="1">
                <a:solidFill>
                  <a:schemeClr val="accent2"/>
                </a:solidFill>
                <a:latin typeface="Arial" panose="020B0604020202020204" pitchFamily="34" charset="0"/>
                <a:cs typeface="Arial" panose="020B0604020202020204" pitchFamily="34" charset="0"/>
              </a:rPr>
              <a:t>veces</a:t>
            </a:r>
            <a:r>
              <a:rPr lang="en-US" sz="2000" b="1" dirty="0">
                <a:solidFill>
                  <a:schemeClr val="accent2"/>
                </a:solidFill>
                <a:latin typeface="Arial" panose="020B0604020202020204" pitchFamily="34" charset="0"/>
                <a:cs typeface="Arial" panose="020B0604020202020204" pitchFamily="34" charset="0"/>
              </a:rPr>
              <a:t> al </a:t>
            </a:r>
            <a:r>
              <a:rPr lang="en-US" sz="2000" b="1" dirty="0" err="1">
                <a:solidFill>
                  <a:schemeClr val="accent2"/>
                </a:solidFill>
                <a:latin typeface="Arial" panose="020B0604020202020204" pitchFamily="34" charset="0"/>
                <a:cs typeface="Arial" panose="020B0604020202020204" pitchFamily="34" charset="0"/>
              </a:rPr>
              <a:t>año</a:t>
            </a:r>
            <a:r>
              <a:rPr lang="en-US" sz="2000" b="1" dirty="0">
                <a:solidFill>
                  <a:schemeClr val="accent2"/>
                </a:solidFill>
                <a:latin typeface="Arial" panose="020B0604020202020204" pitchFamily="34" charset="0"/>
                <a:cs typeface="Arial" panose="020B0604020202020204" pitchFamily="34" charset="0"/>
              </a:rPr>
              <a:t>. No </a:t>
            </a:r>
            <a:r>
              <a:rPr lang="en-US" sz="2000" b="1" dirty="0" err="1">
                <a:solidFill>
                  <a:schemeClr val="accent2"/>
                </a:solidFill>
                <a:latin typeface="Arial" panose="020B0604020202020204" pitchFamily="34" charset="0"/>
                <a:cs typeface="Arial" panose="020B0604020202020204" pitchFamily="34" charset="0"/>
              </a:rPr>
              <a:t>adivine</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en</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esta</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prueba</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Esto</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nos</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ayuda</a:t>
            </a:r>
            <a:r>
              <a:rPr lang="en-US" sz="2000" b="1" dirty="0">
                <a:solidFill>
                  <a:schemeClr val="accent2"/>
                </a:solidFill>
                <a:latin typeface="Arial" panose="020B0604020202020204" pitchFamily="34" charset="0"/>
                <a:cs typeface="Arial" panose="020B0604020202020204" pitchFamily="34" charset="0"/>
              </a:rPr>
              <a:t> a </a:t>
            </a:r>
            <a:r>
              <a:rPr lang="en-US" sz="2000" b="1" dirty="0" err="1">
                <a:solidFill>
                  <a:schemeClr val="accent2"/>
                </a:solidFill>
                <a:latin typeface="Arial" panose="020B0604020202020204" pitchFamily="34" charset="0"/>
                <a:cs typeface="Arial" panose="020B0604020202020204" pitchFamily="34" charset="0"/>
              </a:rPr>
              <a:t>determinar</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su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nivel</a:t>
            </a:r>
            <a:r>
              <a:rPr lang="en-US" sz="2000" b="1" dirty="0">
                <a:solidFill>
                  <a:schemeClr val="accent2"/>
                </a:solidFill>
                <a:latin typeface="Arial" panose="020B0604020202020204" pitchFamily="34" charset="0"/>
                <a:cs typeface="Arial" panose="020B0604020202020204" pitchFamily="34" charset="0"/>
              </a:rPr>
              <a:t> de </a:t>
            </a:r>
            <a:r>
              <a:rPr lang="en-US" sz="2000" b="1" dirty="0" err="1">
                <a:solidFill>
                  <a:schemeClr val="accent2"/>
                </a:solidFill>
                <a:latin typeface="Arial" panose="020B0604020202020204" pitchFamily="34" charset="0"/>
                <a:cs typeface="Arial" panose="020B0604020202020204" pitchFamily="34" charset="0"/>
              </a:rPr>
              <a:t>lectura</a:t>
            </a:r>
            <a:r>
              <a:rPr lang="en-US" sz="2000" b="1" dirty="0">
                <a:solidFill>
                  <a:schemeClr val="accent2"/>
                </a:solidFill>
                <a:latin typeface="Arial" panose="020B0604020202020204" pitchFamily="34" charset="0"/>
                <a:cs typeface="Arial" panose="020B0604020202020204" pitchFamily="34" charset="0"/>
              </a:rPr>
              <a:t>. Una </a:t>
            </a:r>
            <a:r>
              <a:rPr lang="en-US" sz="2000" b="1" dirty="0" err="1">
                <a:solidFill>
                  <a:schemeClr val="accent2"/>
                </a:solidFill>
                <a:latin typeface="Arial" panose="020B0604020202020204" pitchFamily="34" charset="0"/>
                <a:cs typeface="Arial" panose="020B0604020202020204" pitchFamily="34" charset="0"/>
              </a:rPr>
              <a:t>vez</a:t>
            </a:r>
            <a:r>
              <a:rPr lang="en-US" sz="2000" b="1" dirty="0">
                <a:solidFill>
                  <a:schemeClr val="accent2"/>
                </a:solidFill>
                <a:latin typeface="Arial" panose="020B0604020202020204" pitchFamily="34" charset="0"/>
                <a:cs typeface="Arial" panose="020B0604020202020204" pitchFamily="34" charset="0"/>
              </a:rPr>
              <a:t> que </a:t>
            </a:r>
            <a:r>
              <a:rPr lang="en-US" sz="2000" b="1" dirty="0" err="1">
                <a:solidFill>
                  <a:schemeClr val="accent2"/>
                </a:solidFill>
                <a:latin typeface="Arial" panose="020B0604020202020204" pitchFamily="34" charset="0"/>
                <a:cs typeface="Arial" panose="020B0604020202020204" pitchFamily="34" charset="0"/>
              </a:rPr>
              <a:t>haya</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terminado</a:t>
            </a:r>
            <a:r>
              <a:rPr lang="en-US" sz="2000" b="1" dirty="0">
                <a:solidFill>
                  <a:schemeClr val="accent2"/>
                </a:solidFill>
                <a:latin typeface="Arial" panose="020B0604020202020204" pitchFamily="34" charset="0"/>
                <a:cs typeface="Arial" panose="020B0604020202020204" pitchFamily="34" charset="0"/>
              </a:rPr>
              <a:t> con </a:t>
            </a:r>
            <a:r>
              <a:rPr lang="en-US" sz="2000" b="1" dirty="0" err="1">
                <a:solidFill>
                  <a:schemeClr val="accent2"/>
                </a:solidFill>
                <a:latin typeface="Arial" panose="020B0604020202020204" pitchFamily="34" charset="0"/>
                <a:cs typeface="Arial" panose="020B0604020202020204" pitchFamily="34" charset="0"/>
              </a:rPr>
              <a:t>su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exámen</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escriba</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su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puntaje</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en</a:t>
            </a:r>
            <a:r>
              <a:rPr lang="en-US" sz="2000" b="1" dirty="0">
                <a:solidFill>
                  <a:schemeClr val="accent2"/>
                </a:solidFill>
                <a:latin typeface="Arial" panose="020B0604020202020204" pitchFamily="34" charset="0"/>
                <a:cs typeface="Arial" panose="020B0604020202020204" pitchFamily="34" charset="0"/>
              </a:rPr>
              <a:t> el manual.</a:t>
            </a:r>
          </a:p>
          <a:p>
            <a:r>
              <a:rPr lang="en-US" sz="2000" b="1" dirty="0">
                <a:solidFill>
                  <a:schemeClr val="accent2"/>
                </a:solidFill>
                <a:latin typeface="Arial" panose="020B0604020202020204" pitchFamily="34" charset="0"/>
                <a:cs typeface="Arial" panose="020B0604020202020204" pitchFamily="34" charset="0"/>
              </a:rPr>
              <a:t> </a:t>
            </a:r>
          </a:p>
          <a:p>
            <a:r>
              <a:rPr lang="en-US" sz="2000" b="1" dirty="0">
                <a:solidFill>
                  <a:schemeClr val="accent2"/>
                </a:solidFill>
                <a:latin typeface="Arial" panose="020B0604020202020204" pitchFamily="34" charset="0"/>
                <a:cs typeface="Arial" panose="020B0604020202020204" pitchFamily="34" charset="0"/>
              </a:rPr>
              <a:t>No se </a:t>
            </a:r>
            <a:r>
              <a:rPr lang="en-US" sz="2000" b="1" dirty="0" err="1">
                <a:solidFill>
                  <a:schemeClr val="accent2"/>
                </a:solidFill>
                <a:latin typeface="Arial" panose="020B0604020202020204" pitchFamily="34" charset="0"/>
                <a:cs typeface="Arial" panose="020B0604020202020204" pitchFamily="34" charset="0"/>
              </a:rPr>
              <a:t>preocupe</a:t>
            </a:r>
            <a:r>
              <a:rPr lang="en-US" sz="2000" b="1" dirty="0">
                <a:solidFill>
                  <a:schemeClr val="accent2"/>
                </a:solidFill>
                <a:latin typeface="Arial" panose="020B0604020202020204" pitchFamily="34" charset="0"/>
                <a:cs typeface="Arial" panose="020B0604020202020204" pitchFamily="34" charset="0"/>
              </a:rPr>
              <a:t> por </a:t>
            </a:r>
            <a:r>
              <a:rPr lang="en-US" sz="2000" b="1" dirty="0" err="1">
                <a:solidFill>
                  <a:schemeClr val="accent2"/>
                </a:solidFill>
                <a:latin typeface="Arial" panose="020B0604020202020204" pitchFamily="34" charset="0"/>
                <a:cs typeface="Arial" panose="020B0604020202020204" pitchFamily="34" charset="0"/>
              </a:rPr>
              <a:t>su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puntuación</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su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profesor</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puede</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cambiar</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su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clase</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si</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crees</a:t>
            </a:r>
            <a:r>
              <a:rPr lang="en-US" sz="2000" b="1" dirty="0">
                <a:solidFill>
                  <a:schemeClr val="accent2"/>
                </a:solidFill>
                <a:latin typeface="Arial" panose="020B0604020202020204" pitchFamily="34" charset="0"/>
                <a:cs typeface="Arial" panose="020B0604020202020204" pitchFamily="34" charset="0"/>
              </a:rPr>
              <a:t> que es </a:t>
            </a:r>
            <a:r>
              <a:rPr lang="en-US" sz="2000" b="1" dirty="0" err="1">
                <a:solidFill>
                  <a:schemeClr val="accent2"/>
                </a:solidFill>
                <a:latin typeface="Arial" panose="020B0604020202020204" pitchFamily="34" charset="0"/>
                <a:cs typeface="Arial" panose="020B0604020202020204" pitchFamily="34" charset="0"/>
              </a:rPr>
              <a:t>demasiado</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difícil</a:t>
            </a:r>
            <a:r>
              <a:rPr lang="en-US" sz="2000" b="1" dirty="0">
                <a:solidFill>
                  <a:schemeClr val="accent2"/>
                </a:solidFill>
                <a:latin typeface="Arial" panose="020B0604020202020204" pitchFamily="34" charset="0"/>
                <a:cs typeface="Arial" panose="020B0604020202020204" pitchFamily="34" charset="0"/>
              </a:rPr>
              <a:t> o </a:t>
            </a:r>
            <a:r>
              <a:rPr lang="en-US" sz="2000" b="1" dirty="0" err="1">
                <a:solidFill>
                  <a:schemeClr val="accent2"/>
                </a:solidFill>
                <a:latin typeface="Arial" panose="020B0604020202020204" pitchFamily="34" charset="0"/>
                <a:cs typeface="Arial" panose="020B0604020202020204" pitchFamily="34" charset="0"/>
              </a:rPr>
              <a:t>demasiado</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fácil</a:t>
            </a:r>
            <a:r>
              <a:rPr lang="en-US" sz="2000" b="1" dirty="0">
                <a:solidFill>
                  <a:schemeClr val="accent2"/>
                </a:solidFill>
                <a:latin typeface="Arial" panose="020B0604020202020204" pitchFamily="34" charset="0"/>
                <a:cs typeface="Arial" panose="020B0604020202020204" pitchFamily="34" charset="0"/>
              </a:rPr>
              <a:t>.</a:t>
            </a:r>
          </a:p>
          <a:p>
            <a:r>
              <a:rPr lang="en-US" dirty="0"/>
              <a:t> </a:t>
            </a:r>
          </a:p>
        </p:txBody>
      </p:sp>
      <p:pic>
        <p:nvPicPr>
          <p:cNvPr id="4" name="Audio 3">
            <a:hlinkClick r:id="" action="ppaction://media"/>
            <a:extLst>
              <a:ext uri="{FF2B5EF4-FFF2-40B4-BE49-F238E27FC236}">
                <a16:creationId xmlns:a16="http://schemas.microsoft.com/office/drawing/2014/main" id="{4B5722DC-8205-4819-BCD2-8500ADDB4C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9323850"/>
      </p:ext>
    </p:extLst>
  </p:cSld>
  <p:clrMapOvr>
    <a:masterClrMapping/>
  </p:clrMapOvr>
  <mc:AlternateContent xmlns:mc="http://schemas.openxmlformats.org/markup-compatibility/2006" xmlns:p14="http://schemas.microsoft.com/office/powerpoint/2010/main">
    <mc:Choice Requires="p14">
      <p:transition spd="slow" p14:dur="2000" advTm="56363"/>
    </mc:Choice>
    <mc:Fallback xmlns="">
      <p:transition spd="slow" advTm="5636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ctrTitle"/>
          </p:nvPr>
        </p:nvSpPr>
        <p:spPr>
          <a:xfrm>
            <a:off x="625245" y="207617"/>
            <a:ext cx="10957155" cy="812800"/>
          </a:xfrm>
          <a:prstGeom prst="rect">
            <a:avLst/>
          </a:prstGeom>
        </p:spPr>
        <p:txBody>
          <a:bodyPr spcFirstLastPara="1" wrap="square" lIns="121900" tIns="121900" rIns="121900" bIns="121900" rtlCol="0" anchor="t" anchorCtr="0">
            <a:normAutofit fontScale="90000"/>
          </a:bodyPr>
          <a:lstStyle/>
          <a:p>
            <a:pPr algn="l">
              <a:spcBef>
                <a:spcPts val="0"/>
              </a:spcBef>
            </a:pPr>
            <a:r>
              <a:rPr lang="en" sz="3300" b="1" dirty="0">
                <a:solidFill>
                  <a:schemeClr val="accent2"/>
                </a:solidFill>
                <a:latin typeface="Arial" panose="020B0604020202020204" pitchFamily="34" charset="0"/>
                <a:cs typeface="Arial" panose="020B0604020202020204" pitchFamily="34" charset="0"/>
              </a:rPr>
              <a:t>Next Steps….Các Bước Tiếp Theo …. Siguiente pasos….</a:t>
            </a:r>
            <a:endParaRPr sz="3300" b="1" dirty="0">
              <a:solidFill>
                <a:schemeClr val="accent2"/>
              </a:solidFill>
              <a:latin typeface="Arial" panose="020B0604020202020204" pitchFamily="34" charset="0"/>
              <a:cs typeface="Arial" panose="020B0604020202020204" pitchFamily="34" charset="0"/>
            </a:endParaRPr>
          </a:p>
          <a:p>
            <a:pPr>
              <a:spcBef>
                <a:spcPts val="1600"/>
              </a:spcBef>
            </a:pPr>
            <a:endParaRPr dirty="0">
              <a:solidFill>
                <a:srgbClr val="F45F0C"/>
              </a:solidFill>
            </a:endParaRPr>
          </a:p>
          <a:p>
            <a:pPr>
              <a:spcBef>
                <a:spcPts val="0"/>
              </a:spcBef>
            </a:pPr>
            <a:endParaRPr dirty="0">
              <a:solidFill>
                <a:srgbClr val="F45F0C"/>
              </a:solidFill>
            </a:endParaRPr>
          </a:p>
          <a:p>
            <a:pPr>
              <a:spcBef>
                <a:spcPts val="0"/>
              </a:spcBef>
            </a:pPr>
            <a:endParaRPr dirty="0">
              <a:solidFill>
                <a:srgbClr val="F45F0C"/>
              </a:solidFill>
            </a:endParaRPr>
          </a:p>
        </p:txBody>
      </p:sp>
      <p:sp>
        <p:nvSpPr>
          <p:cNvPr id="3" name="TextBox 2">
            <a:extLst>
              <a:ext uri="{FF2B5EF4-FFF2-40B4-BE49-F238E27FC236}">
                <a16:creationId xmlns:a16="http://schemas.microsoft.com/office/drawing/2014/main" id="{7CB6EAAD-E7C1-4853-B326-5A2277B21255}"/>
              </a:ext>
            </a:extLst>
          </p:cNvPr>
          <p:cNvSpPr txBox="1"/>
          <p:nvPr/>
        </p:nvSpPr>
        <p:spPr>
          <a:xfrm>
            <a:off x="215900" y="1070162"/>
            <a:ext cx="11760200" cy="6360972"/>
          </a:xfrm>
          <a:prstGeom prst="rect">
            <a:avLst/>
          </a:prstGeom>
          <a:noFill/>
        </p:spPr>
        <p:txBody>
          <a:bodyPr wrap="square" rtlCol="0">
            <a:spAutoFit/>
          </a:bodyPr>
          <a:lstStyle/>
          <a:p>
            <a:pPr>
              <a:lnSpc>
                <a:spcPct val="115000"/>
              </a:lnSpc>
              <a:spcBef>
                <a:spcPts val="1600"/>
              </a:spcBef>
            </a:pPr>
            <a:r>
              <a:rPr lang="en-US" sz="2300" b="1" dirty="0">
                <a:solidFill>
                  <a:schemeClr val="bg1"/>
                </a:solidFill>
                <a:latin typeface="Luckiest Guy" panose="02000506000000020004"/>
              </a:rPr>
              <a:t>After you take your CASAS test, the school will send you an email after your test. Please remember to check your email. If you do not get it, contact the school by text, email or calling.</a:t>
            </a:r>
          </a:p>
          <a:p>
            <a:pPr>
              <a:lnSpc>
                <a:spcPct val="115000"/>
              </a:lnSpc>
              <a:spcBef>
                <a:spcPts val="1600"/>
              </a:spcBef>
            </a:pPr>
            <a:endParaRPr lang="en-US" sz="2300" b="1" dirty="0">
              <a:solidFill>
                <a:schemeClr val="bg1"/>
              </a:solidFill>
              <a:latin typeface="Luckiest Guy" panose="02000506000000020004"/>
            </a:endParaRPr>
          </a:p>
          <a:p>
            <a:pPr>
              <a:lnSpc>
                <a:spcPct val="115000"/>
              </a:lnSpc>
              <a:spcBef>
                <a:spcPts val="1600"/>
              </a:spcBef>
            </a:pPr>
            <a:r>
              <a:rPr lang="es-ES" sz="2300" b="1" dirty="0">
                <a:solidFill>
                  <a:schemeClr val="bg1"/>
                </a:solidFill>
                <a:latin typeface="Luckiest Guy" panose="02000506000000020004"/>
              </a:rPr>
              <a:t>Después de realizar el examen CASAS, la escuela le enviará un correo electrónico. Por favor recuerde revisar su correo electrónico. Si no lo recibe, comuníquese con la escuela por mensaje de texto, correo electrónico o llamándonos.</a:t>
            </a:r>
          </a:p>
          <a:p>
            <a:pPr>
              <a:lnSpc>
                <a:spcPct val="115000"/>
              </a:lnSpc>
              <a:spcBef>
                <a:spcPts val="1600"/>
              </a:spcBef>
            </a:pPr>
            <a:endParaRPr lang="es-ES" sz="2300" b="1" dirty="0">
              <a:solidFill>
                <a:schemeClr val="bg1"/>
              </a:solidFill>
              <a:latin typeface="Luckiest Guy" panose="02000506000000020004"/>
            </a:endParaRPr>
          </a:p>
          <a:p>
            <a:pPr>
              <a:lnSpc>
                <a:spcPct val="115000"/>
              </a:lnSpc>
              <a:spcBef>
                <a:spcPts val="1600"/>
              </a:spcBef>
            </a:pPr>
            <a:r>
              <a:rPr lang="en-US" sz="2300" b="1" dirty="0">
                <a:solidFill>
                  <a:schemeClr val="bg1"/>
                </a:solidFill>
                <a:latin typeface="Luckiest Guy" panose="02000506000000020004"/>
              </a:rPr>
              <a:t>Sau </a:t>
            </a:r>
            <a:r>
              <a:rPr lang="en-US" sz="2300" b="1" dirty="0" err="1">
                <a:solidFill>
                  <a:schemeClr val="bg1"/>
                </a:solidFill>
                <a:latin typeface="Luckiest Guy" panose="02000506000000020004"/>
              </a:rPr>
              <a:t>khi</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bạn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làm</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bài</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kiểm</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tra</a:t>
            </a:r>
            <a:r>
              <a:rPr lang="en-US" sz="2300" b="1" dirty="0">
                <a:solidFill>
                  <a:schemeClr val="bg1"/>
                </a:solidFill>
                <a:latin typeface="Luckiest Guy" panose="02000506000000020004"/>
              </a:rPr>
              <a:t> CASAS, </a:t>
            </a:r>
            <a:r>
              <a:rPr lang="en-US" sz="2300" b="1" dirty="0" err="1">
                <a:solidFill>
                  <a:schemeClr val="bg1"/>
                </a:solidFill>
                <a:latin typeface="Luckiest Guy" panose="02000506000000020004"/>
              </a:rPr>
              <a:t>nhà</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trường</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sẽ</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gửi</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cho</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bạn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một</a:t>
            </a:r>
            <a:r>
              <a:rPr lang="en-US" sz="2300" b="1" dirty="0">
                <a:solidFill>
                  <a:schemeClr val="bg1"/>
                </a:solidFill>
                <a:latin typeface="Luckiest Guy" panose="02000506000000020004"/>
              </a:rPr>
              <a:t> email </a:t>
            </a:r>
            <a:r>
              <a:rPr lang="en-US" sz="2300" b="1" dirty="0" err="1">
                <a:solidFill>
                  <a:schemeClr val="bg1"/>
                </a:solidFill>
                <a:latin typeface="Luckiest Guy" panose="02000506000000020004"/>
              </a:rPr>
              <a:t>sau</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bài</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kiểm</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tra</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của</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bạn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Hãy</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nhớ</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kiểm</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tra</a:t>
            </a:r>
            <a:r>
              <a:rPr lang="en-US" sz="2300" b="1" dirty="0">
                <a:solidFill>
                  <a:schemeClr val="bg1"/>
                </a:solidFill>
                <a:latin typeface="Luckiest Guy" panose="02000506000000020004"/>
              </a:rPr>
              <a:t> email </a:t>
            </a:r>
            <a:r>
              <a:rPr lang="en-US" sz="2300" b="1" dirty="0" err="1">
                <a:solidFill>
                  <a:schemeClr val="bg1"/>
                </a:solidFill>
                <a:latin typeface="Luckiest Guy" panose="02000506000000020004"/>
              </a:rPr>
              <a:t>của</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bạn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Nếu</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bạn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không</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nhận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được</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hãy</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liên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hệ</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với</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nhà</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trường</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bằng</a:t>
            </a:r>
            <a:r>
              <a:rPr lang="en-US" sz="2300" b="1" dirty="0">
                <a:solidFill>
                  <a:schemeClr val="bg1"/>
                </a:solidFill>
                <a:latin typeface="Luckiest Guy" panose="02000506000000020004"/>
              </a:rPr>
              <a:t> tin </a:t>
            </a:r>
            <a:r>
              <a:rPr lang="en-US" sz="2300" b="1" dirty="0" err="1">
                <a:solidFill>
                  <a:schemeClr val="bg1"/>
                </a:solidFill>
                <a:latin typeface="Luckiest Guy" panose="02000506000000020004"/>
              </a:rPr>
              <a:t>nhắn</a:t>
            </a:r>
            <a:r>
              <a:rPr lang="en-US" sz="2300" b="1" dirty="0">
                <a:solidFill>
                  <a:schemeClr val="bg1"/>
                </a:solidFill>
                <a:latin typeface="Luckiest Guy" panose="02000506000000020004"/>
              </a:rPr>
              <a:t>, email </a:t>
            </a:r>
            <a:r>
              <a:rPr lang="en-US" sz="2300" b="1" dirty="0" err="1">
                <a:solidFill>
                  <a:schemeClr val="bg1"/>
                </a:solidFill>
                <a:latin typeface="Luckiest Guy" panose="02000506000000020004"/>
              </a:rPr>
              <a:t>hoặc</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gọi</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điện</a:t>
            </a:r>
            <a:r>
              <a:rPr lang="en-US" sz="2300" b="1" dirty="0">
                <a:solidFill>
                  <a:schemeClr val="bg1"/>
                </a:solidFill>
                <a:latin typeface="Luckiest Guy" panose="02000506000000020004"/>
              </a:rPr>
              <a:t> </a:t>
            </a:r>
            <a:r>
              <a:rPr lang="en-US" sz="2300" b="1" dirty="0" err="1">
                <a:solidFill>
                  <a:schemeClr val="bg1"/>
                </a:solidFill>
                <a:latin typeface="Luckiest Guy" panose="02000506000000020004"/>
              </a:rPr>
              <a:t>thoại</a:t>
            </a:r>
            <a:r>
              <a:rPr lang="en-US" sz="2300" b="1" dirty="0">
                <a:solidFill>
                  <a:schemeClr val="bg1"/>
                </a:solidFill>
                <a:latin typeface="Luckiest Guy" panose="02000506000000020004"/>
              </a:rPr>
              <a:t>.</a:t>
            </a:r>
          </a:p>
          <a:p>
            <a:pPr>
              <a:lnSpc>
                <a:spcPct val="115000"/>
              </a:lnSpc>
              <a:spcBef>
                <a:spcPts val="1600"/>
              </a:spcBef>
            </a:pPr>
            <a:r>
              <a:rPr lang="en-US" sz="2300" b="1" dirty="0">
                <a:solidFill>
                  <a:schemeClr val="bg1"/>
                </a:solidFill>
                <a:latin typeface="Luckiest Guy" panose="02000506000000020004"/>
              </a:rPr>
              <a:t> </a:t>
            </a:r>
          </a:p>
          <a:p>
            <a:pPr>
              <a:lnSpc>
                <a:spcPct val="115000"/>
              </a:lnSpc>
              <a:spcBef>
                <a:spcPts val="1600"/>
              </a:spcBef>
            </a:pPr>
            <a:endParaRPr lang="vi-VN" sz="1600" b="1" dirty="0">
              <a:solidFill>
                <a:srgbClr val="F45F0C"/>
              </a:solidFill>
            </a:endParaRPr>
          </a:p>
          <a:p>
            <a:endParaRPr lang="en-US" dirty="0"/>
          </a:p>
        </p:txBody>
      </p:sp>
      <p:pic>
        <p:nvPicPr>
          <p:cNvPr id="2" name="Audio 1">
            <a:hlinkClick r:id="" action="ppaction://media"/>
            <a:extLst>
              <a:ext uri="{FF2B5EF4-FFF2-40B4-BE49-F238E27FC236}">
                <a16:creationId xmlns:a16="http://schemas.microsoft.com/office/drawing/2014/main" id="{14519416-0389-47AD-90A0-06276EF679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02321727"/>
      </p:ext>
    </p:extLst>
  </p:cSld>
  <p:clrMapOvr>
    <a:masterClrMapping/>
  </p:clrMapOvr>
  <mc:AlternateContent xmlns:mc="http://schemas.openxmlformats.org/markup-compatibility/2006" xmlns:p14="http://schemas.microsoft.com/office/powerpoint/2010/main">
    <mc:Choice Requires="p14">
      <p:transition spd="slow" p14:dur="2000" advTm="34024"/>
    </mc:Choice>
    <mc:Fallback xmlns="">
      <p:transition spd="slow" advTm="3402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p:nvPr/>
        </p:nvSpPr>
        <p:spPr>
          <a:xfrm>
            <a:off x="415600" y="495767"/>
            <a:ext cx="6887600" cy="4678163"/>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US" sz="3200" dirty="0">
                <a:solidFill>
                  <a:schemeClr val="lt1"/>
                </a:solidFill>
              </a:rPr>
              <a:t>First and Last </a:t>
            </a:r>
            <a:r>
              <a:rPr lang="en" sz="3200" dirty="0">
                <a:solidFill>
                  <a:schemeClr val="lt1"/>
                </a:solidFill>
              </a:rPr>
              <a:t>Name – Tên </a:t>
            </a:r>
            <a:r>
              <a:rPr lang="en-US" sz="3200" dirty="0" err="1">
                <a:solidFill>
                  <a:schemeClr val="lt1"/>
                </a:solidFill>
              </a:rPr>
              <a:t>và</a:t>
            </a:r>
            <a:r>
              <a:rPr lang="en-US" sz="3200" dirty="0">
                <a:solidFill>
                  <a:schemeClr val="lt1"/>
                </a:solidFill>
              </a:rPr>
              <a:t> </a:t>
            </a:r>
            <a:r>
              <a:rPr lang="en-US" sz="3200" dirty="0" err="1">
                <a:solidFill>
                  <a:schemeClr val="lt1"/>
                </a:solidFill>
              </a:rPr>
              <a:t>Họ</a:t>
            </a:r>
            <a:r>
              <a:rPr lang="en" sz="3200" dirty="0">
                <a:solidFill>
                  <a:schemeClr val="lt1"/>
                </a:solidFill>
              </a:rPr>
              <a:t> - Nombre</a:t>
            </a:r>
            <a:endParaRPr sz="3200" dirty="0">
              <a:solidFill>
                <a:schemeClr val="lt1"/>
              </a:solidFill>
            </a:endParaRPr>
          </a:p>
          <a:p>
            <a:r>
              <a:rPr lang="en" sz="3200" dirty="0">
                <a:solidFill>
                  <a:schemeClr val="lt1"/>
                </a:solidFill>
              </a:rPr>
              <a:t>Student ID - Mã số học viên-ID Estudiantil</a:t>
            </a:r>
            <a:endParaRPr sz="3200" dirty="0">
              <a:solidFill>
                <a:schemeClr val="lt1"/>
              </a:solidFill>
            </a:endParaRPr>
          </a:p>
          <a:p>
            <a:r>
              <a:rPr lang="en" sz="3200" dirty="0">
                <a:solidFill>
                  <a:schemeClr val="lt1"/>
                </a:solidFill>
              </a:rPr>
              <a:t>School email- Địa chỉ email của trường - correo electrónico </a:t>
            </a:r>
            <a:endParaRPr sz="3200" dirty="0">
              <a:solidFill>
                <a:schemeClr val="lt1"/>
              </a:solidFill>
            </a:endParaRPr>
          </a:p>
          <a:p>
            <a:endParaRPr lang="en-US" sz="3200" dirty="0">
              <a:solidFill>
                <a:schemeClr val="lt1"/>
              </a:solidFill>
            </a:endParaRPr>
          </a:p>
          <a:p>
            <a:r>
              <a:rPr lang="en-US" sz="3200" dirty="0">
                <a:solidFill>
                  <a:schemeClr val="lt1"/>
                </a:solidFill>
              </a:rPr>
              <a:t>Please contact the school by email, phone or text</a:t>
            </a:r>
          </a:p>
        </p:txBody>
      </p:sp>
      <p:pic>
        <p:nvPicPr>
          <p:cNvPr id="2" name="Picture 1">
            <a:extLst>
              <a:ext uri="{FF2B5EF4-FFF2-40B4-BE49-F238E27FC236}">
                <a16:creationId xmlns:a16="http://schemas.microsoft.com/office/drawing/2014/main" id="{CEEF90B2-91F3-4195-8930-114D30542B90}"/>
              </a:ext>
            </a:extLst>
          </p:cNvPr>
          <p:cNvPicPr>
            <a:picLocks noChangeAspect="1"/>
          </p:cNvPicPr>
          <p:nvPr/>
        </p:nvPicPr>
        <p:blipFill>
          <a:blip r:embed="rId5"/>
          <a:stretch>
            <a:fillRect/>
          </a:stretch>
        </p:blipFill>
        <p:spPr>
          <a:xfrm>
            <a:off x="7797800" y="495767"/>
            <a:ext cx="3886200" cy="5681170"/>
          </a:xfrm>
          <a:prstGeom prst="rect">
            <a:avLst/>
          </a:prstGeom>
        </p:spPr>
      </p:pic>
      <p:pic>
        <p:nvPicPr>
          <p:cNvPr id="5" name="Audio 4">
            <a:hlinkClick r:id="" action="ppaction://media"/>
            <a:extLst>
              <a:ext uri="{FF2B5EF4-FFF2-40B4-BE49-F238E27FC236}">
                <a16:creationId xmlns:a16="http://schemas.microsoft.com/office/drawing/2014/main" id="{FBA11D9D-0C12-4DA4-828D-CB97D9A949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673"/>
    </mc:Choice>
    <mc:Fallback xmlns="">
      <p:transition spd="slow" advTm="2367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ctrTitle"/>
          </p:nvPr>
        </p:nvSpPr>
        <p:spPr>
          <a:xfrm>
            <a:off x="415600" y="219592"/>
            <a:ext cx="11360800" cy="2736800"/>
          </a:xfrm>
          <a:prstGeom prst="rect">
            <a:avLst/>
          </a:prstGeom>
        </p:spPr>
        <p:txBody>
          <a:bodyPr spcFirstLastPara="1" wrap="square" lIns="121900" tIns="121900" rIns="121900" bIns="121900" rtlCol="0" anchor="t" anchorCtr="0">
            <a:noAutofit/>
          </a:bodyPr>
          <a:lstStyle/>
          <a:p>
            <a:pPr algn="ctr">
              <a:spcBef>
                <a:spcPts val="0"/>
              </a:spcBef>
              <a:buSzPts val="990"/>
            </a:pPr>
            <a:r>
              <a:rPr lang="en" sz="4693" dirty="0">
                <a:solidFill>
                  <a:srgbClr val="E69138"/>
                </a:solidFill>
              </a:rPr>
              <a:t>LEAD at Garden Grove Adult Education</a:t>
            </a:r>
            <a:endParaRPr sz="3333" dirty="0">
              <a:solidFill>
                <a:srgbClr val="E69138"/>
              </a:solidFill>
            </a:endParaRPr>
          </a:p>
        </p:txBody>
      </p:sp>
      <p:pic>
        <p:nvPicPr>
          <p:cNvPr id="91" name="Google Shape;91;p18"/>
          <p:cNvPicPr preferRelativeResize="0"/>
          <p:nvPr/>
        </p:nvPicPr>
        <p:blipFill>
          <a:blip r:embed="rId5">
            <a:alphaModFix/>
          </a:blip>
          <a:stretch>
            <a:fillRect/>
          </a:stretch>
        </p:blipFill>
        <p:spPr>
          <a:xfrm>
            <a:off x="637551" y="1015149"/>
            <a:ext cx="4503065" cy="5527368"/>
          </a:xfrm>
          <a:prstGeom prst="rect">
            <a:avLst/>
          </a:prstGeom>
          <a:noFill/>
          <a:ln>
            <a:noFill/>
          </a:ln>
        </p:spPr>
      </p:pic>
      <p:sp>
        <p:nvSpPr>
          <p:cNvPr id="93" name="Google Shape;93;p18"/>
          <p:cNvSpPr txBox="1"/>
          <p:nvPr/>
        </p:nvSpPr>
        <p:spPr>
          <a:xfrm>
            <a:off x="5388850" y="5194964"/>
            <a:ext cx="6043433" cy="1723508"/>
          </a:xfrm>
          <a:prstGeom prst="rect">
            <a:avLst/>
          </a:prstGeom>
          <a:noFill/>
          <a:ln>
            <a:noFill/>
          </a:ln>
        </p:spPr>
        <p:txBody>
          <a:bodyPr spcFirstLastPara="1" wrap="square" lIns="121900" tIns="121900" rIns="121900" bIns="121900" anchor="t" anchorCtr="0">
            <a:spAutoFit/>
          </a:bodyPr>
          <a:lstStyle/>
          <a:p>
            <a:pPr algn="ctr"/>
            <a:r>
              <a:rPr lang="en" sz="2400" dirty="0">
                <a:solidFill>
                  <a:schemeClr val="lt1"/>
                </a:solidFill>
              </a:rPr>
              <a:t>**This is in your student handbook page 8 - Mục này nằm ở trang 8 trong quyển sổ tay học viên - Esta en la página 8 de su manual estudiantil </a:t>
            </a:r>
            <a:endParaRPr sz="2400" dirty="0">
              <a:solidFill>
                <a:schemeClr val="lt1"/>
              </a:solidFill>
            </a:endParaRPr>
          </a:p>
        </p:txBody>
      </p:sp>
      <p:pic>
        <p:nvPicPr>
          <p:cNvPr id="8" name="Picture 7">
            <a:extLst>
              <a:ext uri="{FF2B5EF4-FFF2-40B4-BE49-F238E27FC236}">
                <a16:creationId xmlns:a16="http://schemas.microsoft.com/office/drawing/2014/main" id="{24E3BF88-573F-4F2F-BAFF-CE0C24F1ED98}"/>
              </a:ext>
            </a:extLst>
          </p:cNvPr>
          <p:cNvPicPr>
            <a:picLocks noChangeAspect="1"/>
          </p:cNvPicPr>
          <p:nvPr/>
        </p:nvPicPr>
        <p:blipFill>
          <a:blip r:embed="rId6"/>
          <a:stretch>
            <a:fillRect/>
          </a:stretch>
        </p:blipFill>
        <p:spPr>
          <a:xfrm>
            <a:off x="5388850" y="1042033"/>
            <a:ext cx="4494035" cy="2736800"/>
          </a:xfrm>
          <a:prstGeom prst="rect">
            <a:avLst/>
          </a:prstGeom>
        </p:spPr>
      </p:pic>
      <p:pic>
        <p:nvPicPr>
          <p:cNvPr id="9" name="Picture 8">
            <a:extLst>
              <a:ext uri="{FF2B5EF4-FFF2-40B4-BE49-F238E27FC236}">
                <a16:creationId xmlns:a16="http://schemas.microsoft.com/office/drawing/2014/main" id="{36EF1609-0AE1-498F-AB0C-7ECE813E190C}"/>
              </a:ext>
            </a:extLst>
          </p:cNvPr>
          <p:cNvPicPr>
            <a:picLocks noChangeAspect="1"/>
          </p:cNvPicPr>
          <p:nvPr/>
        </p:nvPicPr>
        <p:blipFill>
          <a:blip r:embed="rId7"/>
          <a:stretch>
            <a:fillRect/>
          </a:stretch>
        </p:blipFill>
        <p:spPr>
          <a:xfrm>
            <a:off x="8618389" y="2997594"/>
            <a:ext cx="3357711" cy="1920998"/>
          </a:xfrm>
          <a:prstGeom prst="rect">
            <a:avLst/>
          </a:prstGeom>
        </p:spPr>
      </p:pic>
      <p:pic>
        <p:nvPicPr>
          <p:cNvPr id="2" name="Audio 1">
            <a:hlinkClick r:id="" action="ppaction://media"/>
            <a:extLst>
              <a:ext uri="{FF2B5EF4-FFF2-40B4-BE49-F238E27FC236}">
                <a16:creationId xmlns:a16="http://schemas.microsoft.com/office/drawing/2014/main" id="{C243083F-B775-4708-9D46-0723C74FD9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647"/>
    </mc:Choice>
    <mc:Fallback xmlns="">
      <p:transition spd="slow" advTm="1364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ctrTitle"/>
          </p:nvPr>
        </p:nvSpPr>
        <p:spPr>
          <a:xfrm>
            <a:off x="-2804667" y="122916"/>
            <a:ext cx="11360800" cy="2736800"/>
          </a:xfrm>
          <a:prstGeom prst="rect">
            <a:avLst/>
          </a:prstGeom>
        </p:spPr>
        <p:txBody>
          <a:bodyPr spcFirstLastPara="1" wrap="square" lIns="121900" tIns="121900" rIns="121900" bIns="121900" rtlCol="0" anchor="t" anchorCtr="0">
            <a:noAutofit/>
          </a:bodyPr>
          <a:lstStyle/>
          <a:p>
            <a:pPr>
              <a:spcBef>
                <a:spcPts val="0"/>
              </a:spcBef>
              <a:buSzPts val="990"/>
            </a:pPr>
            <a:r>
              <a:rPr lang="en" sz="4693" dirty="0">
                <a:solidFill>
                  <a:srgbClr val="E69138"/>
                </a:solidFill>
              </a:rPr>
              <a:t>L- Lifelong Learners</a:t>
            </a:r>
            <a:endParaRPr sz="3333" dirty="0">
              <a:solidFill>
                <a:srgbClr val="E69138"/>
              </a:solidFill>
            </a:endParaRPr>
          </a:p>
        </p:txBody>
      </p:sp>
      <p:pic>
        <p:nvPicPr>
          <p:cNvPr id="99" name="Google Shape;99;p19"/>
          <p:cNvPicPr preferRelativeResize="0"/>
          <p:nvPr/>
        </p:nvPicPr>
        <p:blipFill rotWithShape="1">
          <a:blip r:embed="rId5">
            <a:alphaModFix/>
          </a:blip>
          <a:srcRect l="16192" t="53492" r="61865" b="10798"/>
          <a:stretch/>
        </p:blipFill>
        <p:spPr>
          <a:xfrm>
            <a:off x="7927071" y="2905068"/>
            <a:ext cx="1520267" cy="1855201"/>
          </a:xfrm>
          <a:prstGeom prst="rect">
            <a:avLst/>
          </a:prstGeom>
          <a:noFill/>
          <a:ln>
            <a:noFill/>
          </a:ln>
        </p:spPr>
      </p:pic>
      <p:pic>
        <p:nvPicPr>
          <p:cNvPr id="100" name="Google Shape;100;p19"/>
          <p:cNvPicPr preferRelativeResize="0"/>
          <p:nvPr/>
        </p:nvPicPr>
        <p:blipFill rotWithShape="1">
          <a:blip r:embed="rId6">
            <a:alphaModFix/>
          </a:blip>
          <a:srcRect l="21695" t="11628" r="21330" b="21655"/>
          <a:stretch/>
        </p:blipFill>
        <p:spPr>
          <a:xfrm>
            <a:off x="9628197" y="4622610"/>
            <a:ext cx="1997122" cy="1818227"/>
          </a:xfrm>
          <a:prstGeom prst="rect">
            <a:avLst/>
          </a:prstGeom>
          <a:noFill/>
          <a:ln>
            <a:noFill/>
          </a:ln>
        </p:spPr>
      </p:pic>
      <p:pic>
        <p:nvPicPr>
          <p:cNvPr id="101" name="Google Shape;101;p19"/>
          <p:cNvPicPr preferRelativeResize="0"/>
          <p:nvPr/>
        </p:nvPicPr>
        <p:blipFill rotWithShape="1">
          <a:blip r:embed="rId7">
            <a:alphaModFix/>
          </a:blip>
          <a:srcRect l="26199" t="20972" r="32437" b="13220"/>
          <a:stretch/>
        </p:blipFill>
        <p:spPr>
          <a:xfrm>
            <a:off x="7758288" y="108280"/>
            <a:ext cx="1598965" cy="1907299"/>
          </a:xfrm>
          <a:prstGeom prst="rect">
            <a:avLst/>
          </a:prstGeom>
          <a:noFill/>
          <a:ln>
            <a:noFill/>
          </a:ln>
        </p:spPr>
      </p:pic>
      <p:sp>
        <p:nvSpPr>
          <p:cNvPr id="102" name="Google Shape;102;p19"/>
          <p:cNvSpPr txBox="1"/>
          <p:nvPr/>
        </p:nvSpPr>
        <p:spPr>
          <a:xfrm>
            <a:off x="9417475" y="139923"/>
            <a:ext cx="1667600" cy="984845"/>
          </a:xfrm>
          <a:prstGeom prst="rect">
            <a:avLst/>
          </a:prstGeom>
          <a:noFill/>
          <a:ln>
            <a:noFill/>
          </a:ln>
        </p:spPr>
        <p:txBody>
          <a:bodyPr spcFirstLastPara="1" wrap="square" lIns="121900" tIns="121900" rIns="121900" bIns="121900" anchor="t" anchorCtr="0">
            <a:spAutoFit/>
          </a:bodyPr>
          <a:lstStyle/>
          <a:p>
            <a:r>
              <a:rPr lang="en" sz="2400" dirty="0"/>
              <a:t>20 years old</a:t>
            </a:r>
            <a:endParaRPr sz="2400" dirty="0"/>
          </a:p>
        </p:txBody>
      </p:sp>
      <p:sp>
        <p:nvSpPr>
          <p:cNvPr id="103" name="Google Shape;103;p19"/>
          <p:cNvSpPr txBox="1"/>
          <p:nvPr/>
        </p:nvSpPr>
        <p:spPr>
          <a:xfrm>
            <a:off x="8030767" y="4897929"/>
            <a:ext cx="1667600" cy="984845"/>
          </a:xfrm>
          <a:prstGeom prst="rect">
            <a:avLst/>
          </a:prstGeom>
          <a:noFill/>
          <a:ln>
            <a:noFill/>
          </a:ln>
        </p:spPr>
        <p:txBody>
          <a:bodyPr spcFirstLastPara="1" wrap="square" lIns="121900" tIns="121900" rIns="121900" bIns="121900" anchor="t" anchorCtr="0">
            <a:spAutoFit/>
          </a:bodyPr>
          <a:lstStyle/>
          <a:p>
            <a:r>
              <a:rPr lang="en" sz="2400" dirty="0"/>
              <a:t>87 years old</a:t>
            </a:r>
            <a:endParaRPr sz="2400" dirty="0"/>
          </a:p>
        </p:txBody>
      </p:sp>
      <p:sp>
        <p:nvSpPr>
          <p:cNvPr id="104" name="Google Shape;104;p19"/>
          <p:cNvSpPr txBox="1"/>
          <p:nvPr/>
        </p:nvSpPr>
        <p:spPr>
          <a:xfrm>
            <a:off x="9681167" y="3624767"/>
            <a:ext cx="1854400" cy="615513"/>
          </a:xfrm>
          <a:prstGeom prst="rect">
            <a:avLst/>
          </a:prstGeom>
          <a:noFill/>
          <a:ln>
            <a:noFill/>
          </a:ln>
        </p:spPr>
        <p:txBody>
          <a:bodyPr spcFirstLastPara="1" wrap="square" lIns="121900" tIns="121900" rIns="121900" bIns="121900" anchor="t" anchorCtr="0">
            <a:spAutoFit/>
          </a:bodyPr>
          <a:lstStyle/>
          <a:p>
            <a:r>
              <a:rPr lang="en" sz="2400" dirty="0"/>
              <a:t>73 years </a:t>
            </a:r>
            <a:endParaRPr sz="2400" dirty="0"/>
          </a:p>
        </p:txBody>
      </p:sp>
      <p:pic>
        <p:nvPicPr>
          <p:cNvPr id="105" name="Google Shape;105;p19"/>
          <p:cNvPicPr preferRelativeResize="0"/>
          <p:nvPr/>
        </p:nvPicPr>
        <p:blipFill rotWithShape="1">
          <a:blip r:embed="rId8">
            <a:alphaModFix/>
          </a:blip>
          <a:srcRect l="25458" t="13247" r="27707" b="17322"/>
          <a:stretch/>
        </p:blipFill>
        <p:spPr>
          <a:xfrm>
            <a:off x="9973455" y="1441709"/>
            <a:ext cx="1762633" cy="1959195"/>
          </a:xfrm>
          <a:prstGeom prst="rect">
            <a:avLst/>
          </a:prstGeom>
          <a:noFill/>
          <a:ln>
            <a:noFill/>
          </a:ln>
        </p:spPr>
      </p:pic>
      <p:sp>
        <p:nvSpPr>
          <p:cNvPr id="106" name="Google Shape;106;p19"/>
          <p:cNvSpPr txBox="1"/>
          <p:nvPr/>
        </p:nvSpPr>
        <p:spPr>
          <a:xfrm>
            <a:off x="8030767" y="2043540"/>
            <a:ext cx="2031600" cy="1354176"/>
          </a:xfrm>
          <a:prstGeom prst="rect">
            <a:avLst/>
          </a:prstGeom>
          <a:noFill/>
          <a:ln>
            <a:noFill/>
          </a:ln>
        </p:spPr>
        <p:txBody>
          <a:bodyPr spcFirstLastPara="1" wrap="square" lIns="121900" tIns="121900" rIns="121900" bIns="121900" anchor="t" anchorCtr="0">
            <a:spAutoFit/>
          </a:bodyPr>
          <a:lstStyle/>
          <a:p>
            <a:r>
              <a:rPr lang="en" sz="2400" dirty="0"/>
              <a:t>30-60 years old</a:t>
            </a:r>
            <a:endParaRPr sz="2400" dirty="0"/>
          </a:p>
          <a:p>
            <a:endParaRPr sz="2400" dirty="0"/>
          </a:p>
        </p:txBody>
      </p:sp>
      <p:sp>
        <p:nvSpPr>
          <p:cNvPr id="107" name="Google Shape;107;p19"/>
          <p:cNvSpPr txBox="1"/>
          <p:nvPr/>
        </p:nvSpPr>
        <p:spPr>
          <a:xfrm>
            <a:off x="214385" y="3200538"/>
            <a:ext cx="7186569" cy="1858802"/>
          </a:xfrm>
          <a:prstGeom prst="rect">
            <a:avLst/>
          </a:prstGeom>
          <a:solidFill>
            <a:schemeClr val="lt1"/>
          </a:solidFill>
          <a:ln>
            <a:noFill/>
          </a:ln>
        </p:spPr>
        <p:txBody>
          <a:bodyPr spcFirstLastPara="1" wrap="square" lIns="121900" tIns="121900" rIns="121900" bIns="121900" anchor="t" anchorCtr="0">
            <a:spAutoFit/>
          </a:bodyPr>
          <a:lstStyle/>
          <a:p>
            <a:r>
              <a:rPr lang="en" sz="2133" b="1" u="sng" dirty="0">
                <a:solidFill>
                  <a:schemeClr val="dk1"/>
                </a:solidFill>
              </a:rPr>
              <a:t>L</a:t>
            </a:r>
            <a:r>
              <a:rPr lang="en" sz="2133" b="1" dirty="0">
                <a:solidFill>
                  <a:schemeClr val="dk1"/>
                </a:solidFill>
              </a:rPr>
              <a:t>ifelong Learners - Aprendizaje de vida</a:t>
            </a:r>
            <a:endParaRPr sz="2133" b="1" dirty="0">
              <a:solidFill>
                <a:schemeClr val="dk1"/>
              </a:solidFill>
            </a:endParaRPr>
          </a:p>
          <a:p>
            <a:pPr marL="304792">
              <a:lnSpc>
                <a:spcPct val="115000"/>
              </a:lnSpc>
              <a:spcBef>
                <a:spcPts val="533"/>
              </a:spcBef>
            </a:pPr>
            <a:r>
              <a:rPr lang="en" sz="1733" dirty="0">
                <a:solidFill>
                  <a:schemeClr val="dk1"/>
                </a:solidFill>
              </a:rPr>
              <a:t>➢ Los estudiantes demostrarán el aprendizaje de vida mediante:</a:t>
            </a:r>
            <a:endParaRPr sz="1733" dirty="0">
              <a:solidFill>
                <a:schemeClr val="dk1"/>
              </a:solidFill>
            </a:endParaRPr>
          </a:p>
          <a:p>
            <a:pPr marR="1185304">
              <a:lnSpc>
                <a:spcPct val="111000"/>
              </a:lnSpc>
            </a:pPr>
            <a:r>
              <a:rPr lang="en" sz="1733" dirty="0">
                <a:solidFill>
                  <a:schemeClr val="dk1"/>
                </a:solidFill>
              </a:rPr>
              <a:t>● </a:t>
            </a:r>
            <a:r>
              <a:rPr lang="en" sz="1733" i="1" dirty="0">
                <a:solidFill>
                  <a:schemeClr val="dk1"/>
                </a:solidFill>
              </a:rPr>
              <a:t>Establecer y alcanzar objetivos profesionales, educativos y personales </a:t>
            </a:r>
            <a:endParaRPr sz="1733" i="1" dirty="0">
              <a:solidFill>
                <a:schemeClr val="dk1"/>
              </a:solidFill>
            </a:endParaRPr>
          </a:p>
          <a:p>
            <a:pPr marR="1185304">
              <a:lnSpc>
                <a:spcPct val="111000"/>
              </a:lnSpc>
              <a:spcBef>
                <a:spcPts val="133"/>
              </a:spcBef>
              <a:spcAft>
                <a:spcPts val="133"/>
              </a:spcAft>
            </a:pPr>
            <a:r>
              <a:rPr lang="en" sz="1733" dirty="0">
                <a:solidFill>
                  <a:schemeClr val="dk1"/>
                </a:solidFill>
              </a:rPr>
              <a:t>● </a:t>
            </a:r>
            <a:r>
              <a:rPr lang="en" sz="1733" i="1" dirty="0">
                <a:solidFill>
                  <a:schemeClr val="dk1"/>
                </a:solidFill>
              </a:rPr>
              <a:t>Crecer mediante la autodirección, la motivación y la disciplina</a:t>
            </a:r>
            <a:endParaRPr sz="1733" dirty="0"/>
          </a:p>
        </p:txBody>
      </p:sp>
      <p:sp>
        <p:nvSpPr>
          <p:cNvPr id="108" name="Google Shape;108;p19"/>
          <p:cNvSpPr txBox="1"/>
          <p:nvPr/>
        </p:nvSpPr>
        <p:spPr>
          <a:xfrm>
            <a:off x="203200" y="5209715"/>
            <a:ext cx="7208940" cy="1473440"/>
          </a:xfrm>
          <a:prstGeom prst="rect">
            <a:avLst/>
          </a:prstGeom>
          <a:solidFill>
            <a:schemeClr val="lt1"/>
          </a:solidFill>
          <a:ln>
            <a:noFill/>
          </a:ln>
        </p:spPr>
        <p:txBody>
          <a:bodyPr spcFirstLastPara="1" wrap="square" lIns="121900" tIns="121900" rIns="121900" bIns="121900" anchor="t" anchorCtr="0">
            <a:spAutoFit/>
          </a:bodyPr>
          <a:lstStyle/>
          <a:p>
            <a:pPr>
              <a:buClr>
                <a:schemeClr val="dk1"/>
              </a:buClr>
              <a:buSzPts val="1100"/>
            </a:pPr>
            <a:r>
              <a:rPr lang="en" sz="2000" b="1" u="sng" dirty="0">
                <a:solidFill>
                  <a:schemeClr val="dk1"/>
                </a:solidFill>
              </a:rPr>
              <a:t>L</a:t>
            </a:r>
            <a:r>
              <a:rPr lang="en" sz="2000" b="1" dirty="0">
                <a:solidFill>
                  <a:schemeClr val="dk1"/>
                </a:solidFill>
              </a:rPr>
              <a:t>ifelong Learners – Học Tập Trọn Đời</a:t>
            </a:r>
            <a:endParaRPr sz="2000" b="1" dirty="0">
              <a:solidFill>
                <a:schemeClr val="dk1"/>
              </a:solidFill>
            </a:endParaRPr>
          </a:p>
          <a:p>
            <a:pPr marL="304792">
              <a:lnSpc>
                <a:spcPct val="115000"/>
              </a:lnSpc>
              <a:spcBef>
                <a:spcPts val="533"/>
              </a:spcBef>
              <a:buClr>
                <a:schemeClr val="dk1"/>
              </a:buClr>
              <a:buSzPts val="1100"/>
            </a:pPr>
            <a:r>
              <a:rPr lang="en" sz="1600" dirty="0">
                <a:solidFill>
                  <a:schemeClr val="dk1"/>
                </a:solidFill>
              </a:rPr>
              <a:t>➢ Các học viên sẽ thể hiện việc học tập trọn đời bằng cách:</a:t>
            </a:r>
            <a:endParaRPr sz="1600" dirty="0">
              <a:solidFill>
                <a:schemeClr val="dk1"/>
              </a:solidFill>
            </a:endParaRPr>
          </a:p>
          <a:p>
            <a:pPr marR="1185304">
              <a:lnSpc>
                <a:spcPct val="111000"/>
              </a:lnSpc>
              <a:buClr>
                <a:schemeClr val="dk1"/>
              </a:buClr>
              <a:buSzPts val="1100"/>
            </a:pPr>
            <a:r>
              <a:rPr lang="en" sz="1600" dirty="0">
                <a:solidFill>
                  <a:schemeClr val="dk1"/>
                </a:solidFill>
              </a:rPr>
              <a:t>● </a:t>
            </a:r>
            <a:r>
              <a:rPr lang="en" sz="1600" i="1" dirty="0">
                <a:solidFill>
                  <a:schemeClr val="dk1"/>
                </a:solidFill>
              </a:rPr>
              <a:t>Thiết lập và đạt được mục tiêu nghề nghiệp, giáo dục và cá nhân </a:t>
            </a:r>
            <a:endParaRPr sz="1600" i="1" dirty="0">
              <a:solidFill>
                <a:schemeClr val="dk1"/>
              </a:solidFill>
            </a:endParaRPr>
          </a:p>
          <a:p>
            <a:pPr marR="1185304">
              <a:lnSpc>
                <a:spcPct val="111000"/>
              </a:lnSpc>
              <a:spcBef>
                <a:spcPts val="133"/>
              </a:spcBef>
              <a:spcAft>
                <a:spcPts val="133"/>
              </a:spcAft>
              <a:buClr>
                <a:schemeClr val="dk1"/>
              </a:buClr>
              <a:buSzPts val="1100"/>
            </a:pPr>
            <a:r>
              <a:rPr lang="en" sz="1600" dirty="0">
                <a:solidFill>
                  <a:schemeClr val="dk1"/>
                </a:solidFill>
              </a:rPr>
              <a:t>● </a:t>
            </a:r>
            <a:r>
              <a:rPr lang="en" sz="1600" i="1" dirty="0">
                <a:solidFill>
                  <a:schemeClr val="dk1"/>
                </a:solidFill>
              </a:rPr>
              <a:t>Phát triển bằng cách định hướng bản thân, động lực, và rèn luyện</a:t>
            </a:r>
            <a:endParaRPr sz="1600" i="1" dirty="0">
              <a:solidFill>
                <a:schemeClr val="dk1"/>
              </a:solidFill>
            </a:endParaRPr>
          </a:p>
        </p:txBody>
      </p:sp>
      <p:sp>
        <p:nvSpPr>
          <p:cNvPr id="109" name="Google Shape;109;p19"/>
          <p:cNvSpPr txBox="1"/>
          <p:nvPr/>
        </p:nvSpPr>
        <p:spPr>
          <a:xfrm>
            <a:off x="221511" y="1045785"/>
            <a:ext cx="7172316" cy="2064179"/>
          </a:xfrm>
          <a:prstGeom prst="rect">
            <a:avLst/>
          </a:prstGeom>
          <a:solidFill>
            <a:schemeClr val="lt1"/>
          </a:solidFill>
          <a:ln>
            <a:noFill/>
          </a:ln>
        </p:spPr>
        <p:txBody>
          <a:bodyPr spcFirstLastPara="1" wrap="square" lIns="121900" tIns="121900" rIns="121900" bIns="121900" anchor="t" anchorCtr="0">
            <a:spAutoFit/>
          </a:bodyPr>
          <a:lstStyle/>
          <a:p>
            <a:pPr>
              <a:buClr>
                <a:schemeClr val="dk1"/>
              </a:buClr>
              <a:buSzPts val="1100"/>
            </a:pPr>
            <a:r>
              <a:rPr lang="en" sz="2267" b="1" u="sng" dirty="0">
                <a:solidFill>
                  <a:schemeClr val="dk1"/>
                </a:solidFill>
              </a:rPr>
              <a:t>L</a:t>
            </a:r>
            <a:r>
              <a:rPr lang="en" sz="2267" b="1" dirty="0">
                <a:solidFill>
                  <a:schemeClr val="dk1"/>
                </a:solidFill>
              </a:rPr>
              <a:t>ifelong Learners </a:t>
            </a:r>
            <a:endParaRPr sz="2267" b="1" dirty="0">
              <a:solidFill>
                <a:schemeClr val="dk1"/>
              </a:solidFill>
            </a:endParaRPr>
          </a:p>
          <a:p>
            <a:pPr marL="304792">
              <a:lnSpc>
                <a:spcPct val="115000"/>
              </a:lnSpc>
              <a:spcBef>
                <a:spcPts val="533"/>
              </a:spcBef>
              <a:buClr>
                <a:schemeClr val="dk1"/>
              </a:buClr>
              <a:buSzPts val="1100"/>
            </a:pPr>
            <a:r>
              <a:rPr lang="en" sz="2200" dirty="0">
                <a:solidFill>
                  <a:schemeClr val="dk1"/>
                </a:solidFill>
              </a:rPr>
              <a:t>➢ Students will demonstrate Lifelong Learning by:</a:t>
            </a:r>
            <a:endParaRPr sz="2200" dirty="0">
              <a:solidFill>
                <a:schemeClr val="dk1"/>
              </a:solidFill>
            </a:endParaRPr>
          </a:p>
          <a:p>
            <a:r>
              <a:rPr lang="en" sz="2200" dirty="0">
                <a:solidFill>
                  <a:schemeClr val="dk1"/>
                </a:solidFill>
              </a:rPr>
              <a:t>● </a:t>
            </a:r>
            <a:r>
              <a:rPr lang="en" sz="2200" i="1" dirty="0">
                <a:solidFill>
                  <a:schemeClr val="dk1"/>
                </a:solidFill>
              </a:rPr>
              <a:t>Setting and achieving career, educational and personal goals </a:t>
            </a:r>
            <a:endParaRPr sz="2200" i="1" dirty="0">
              <a:solidFill>
                <a:schemeClr val="dk1"/>
              </a:solidFill>
            </a:endParaRPr>
          </a:p>
          <a:p>
            <a:r>
              <a:rPr lang="en" sz="2200" dirty="0">
                <a:solidFill>
                  <a:schemeClr val="dk1"/>
                </a:solidFill>
              </a:rPr>
              <a:t>● </a:t>
            </a:r>
            <a:r>
              <a:rPr lang="en" sz="2200" i="1" dirty="0">
                <a:solidFill>
                  <a:schemeClr val="dk1"/>
                </a:solidFill>
              </a:rPr>
              <a:t>Growing through self-direction, motivation, and discipline </a:t>
            </a:r>
            <a:endParaRPr sz="2200" dirty="0"/>
          </a:p>
        </p:txBody>
      </p:sp>
      <p:pic>
        <p:nvPicPr>
          <p:cNvPr id="2" name="Audio 1">
            <a:hlinkClick r:id="" action="ppaction://media"/>
            <a:extLst>
              <a:ext uri="{FF2B5EF4-FFF2-40B4-BE49-F238E27FC236}">
                <a16:creationId xmlns:a16="http://schemas.microsoft.com/office/drawing/2014/main" id="{D2ECA167-55D5-473B-940D-9DE4E735FD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212"/>
    </mc:Choice>
    <mc:Fallback xmlns="">
      <p:transition spd="slow" advTm="2821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ctrTitle"/>
          </p:nvPr>
        </p:nvSpPr>
        <p:spPr>
          <a:xfrm>
            <a:off x="-1757746" y="36797"/>
            <a:ext cx="11360800" cy="2736800"/>
          </a:xfrm>
          <a:prstGeom prst="rect">
            <a:avLst/>
          </a:prstGeom>
        </p:spPr>
        <p:txBody>
          <a:bodyPr spcFirstLastPara="1" wrap="square" lIns="121900" tIns="121900" rIns="121900" bIns="121900" rtlCol="0" anchor="t" anchorCtr="0">
            <a:noAutofit/>
          </a:bodyPr>
          <a:lstStyle/>
          <a:p>
            <a:pPr>
              <a:spcBef>
                <a:spcPts val="0"/>
              </a:spcBef>
              <a:buSzPts val="990"/>
            </a:pPr>
            <a:r>
              <a:rPr lang="en" sz="4693" dirty="0">
                <a:solidFill>
                  <a:srgbClr val="E69138"/>
                </a:solidFill>
              </a:rPr>
              <a:t>E - Effective Communicators</a:t>
            </a:r>
            <a:endParaRPr sz="3333" dirty="0">
              <a:solidFill>
                <a:srgbClr val="E69138"/>
              </a:solidFill>
            </a:endParaRPr>
          </a:p>
        </p:txBody>
      </p:sp>
      <p:pic>
        <p:nvPicPr>
          <p:cNvPr id="115" name="Google Shape;115;p20"/>
          <p:cNvPicPr preferRelativeResize="0"/>
          <p:nvPr/>
        </p:nvPicPr>
        <p:blipFill rotWithShape="1">
          <a:blip r:embed="rId5">
            <a:alphaModFix/>
          </a:blip>
          <a:srcRect l="23618" t="20079" r="24449" b="2184"/>
          <a:stretch/>
        </p:blipFill>
        <p:spPr>
          <a:xfrm>
            <a:off x="8793334" y="771700"/>
            <a:ext cx="2983065" cy="3348368"/>
          </a:xfrm>
          <a:prstGeom prst="rect">
            <a:avLst/>
          </a:prstGeom>
          <a:noFill/>
          <a:ln>
            <a:noFill/>
          </a:ln>
        </p:spPr>
      </p:pic>
      <p:sp>
        <p:nvSpPr>
          <p:cNvPr id="116" name="Google Shape;116;p20"/>
          <p:cNvSpPr txBox="1"/>
          <p:nvPr/>
        </p:nvSpPr>
        <p:spPr>
          <a:xfrm>
            <a:off x="8181667" y="4481667"/>
            <a:ext cx="3762400" cy="738623"/>
          </a:xfrm>
          <a:prstGeom prst="rect">
            <a:avLst/>
          </a:prstGeom>
          <a:noFill/>
          <a:ln>
            <a:noFill/>
          </a:ln>
        </p:spPr>
        <p:txBody>
          <a:bodyPr spcFirstLastPara="1" wrap="square" lIns="121900" tIns="121900" rIns="121900" bIns="121900" anchor="t" anchorCtr="0">
            <a:spAutoFit/>
          </a:bodyPr>
          <a:lstStyle/>
          <a:p>
            <a:endParaRPr sz="3200" b="1">
              <a:solidFill>
                <a:srgbClr val="FF0000"/>
              </a:solidFill>
            </a:endParaRPr>
          </a:p>
        </p:txBody>
      </p:sp>
      <p:pic>
        <p:nvPicPr>
          <p:cNvPr id="117" name="Google Shape;117;p20"/>
          <p:cNvPicPr preferRelativeResize="0"/>
          <p:nvPr/>
        </p:nvPicPr>
        <p:blipFill rotWithShape="1">
          <a:blip r:embed="rId6">
            <a:alphaModFix/>
          </a:blip>
          <a:srcRect l="4941" t="30016" r="22924"/>
          <a:stretch/>
        </p:blipFill>
        <p:spPr>
          <a:xfrm>
            <a:off x="8793334" y="4351168"/>
            <a:ext cx="3150733" cy="2292065"/>
          </a:xfrm>
          <a:prstGeom prst="rect">
            <a:avLst/>
          </a:prstGeom>
          <a:noFill/>
          <a:ln>
            <a:noFill/>
          </a:ln>
        </p:spPr>
      </p:pic>
      <p:sp>
        <p:nvSpPr>
          <p:cNvPr id="118" name="Google Shape;118;p20"/>
          <p:cNvSpPr txBox="1"/>
          <p:nvPr/>
        </p:nvSpPr>
        <p:spPr>
          <a:xfrm>
            <a:off x="247800" y="2512982"/>
            <a:ext cx="8345600" cy="1707222"/>
          </a:xfrm>
          <a:prstGeom prst="rect">
            <a:avLst/>
          </a:prstGeom>
          <a:solidFill>
            <a:schemeClr val="lt1"/>
          </a:solidFill>
          <a:ln>
            <a:noFill/>
          </a:ln>
        </p:spPr>
        <p:txBody>
          <a:bodyPr spcFirstLastPara="1" wrap="square" lIns="121900" tIns="121900" rIns="121900" bIns="121900" anchor="t" anchorCtr="0">
            <a:spAutoFit/>
          </a:bodyPr>
          <a:lstStyle/>
          <a:p>
            <a:pPr>
              <a:buClr>
                <a:schemeClr val="dk1"/>
              </a:buClr>
              <a:buSzPts val="1100"/>
            </a:pPr>
            <a:r>
              <a:rPr lang="en" sz="2267" b="1" u="sng" dirty="0">
                <a:solidFill>
                  <a:schemeClr val="dk1"/>
                </a:solidFill>
              </a:rPr>
              <a:t>E</a:t>
            </a:r>
            <a:r>
              <a:rPr lang="en" sz="2400" b="1" dirty="0">
                <a:solidFill>
                  <a:schemeClr val="dk1"/>
                </a:solidFill>
              </a:rPr>
              <a:t>ffective Communicators - Comunicadores eficaces</a:t>
            </a:r>
          </a:p>
          <a:p>
            <a:pPr>
              <a:buClr>
                <a:schemeClr val="dk1"/>
              </a:buClr>
              <a:buSzPts val="1100"/>
            </a:pPr>
            <a:r>
              <a:rPr lang="en" sz="1600" dirty="0">
                <a:solidFill>
                  <a:schemeClr val="dk1"/>
                </a:solidFill>
              </a:rPr>
              <a:t>➢ Los estudiantes comunicarán </a:t>
            </a:r>
            <a:r>
              <a:rPr lang="en-US" sz="1600" dirty="0">
                <a:solidFill>
                  <a:schemeClr val="dk1"/>
                </a:solidFill>
              </a:rPr>
              <a:t>de </a:t>
            </a:r>
            <a:r>
              <a:rPr lang="en-US" sz="1600" dirty="0" err="1">
                <a:solidFill>
                  <a:schemeClr val="dk1"/>
                </a:solidFill>
              </a:rPr>
              <a:t>manera</a:t>
            </a:r>
            <a:r>
              <a:rPr lang="en-US" sz="1600" dirty="0">
                <a:solidFill>
                  <a:schemeClr val="dk1"/>
                </a:solidFill>
              </a:rPr>
              <a:t> </a:t>
            </a:r>
            <a:r>
              <a:rPr lang="en" sz="1600" dirty="0">
                <a:solidFill>
                  <a:schemeClr val="dk1"/>
                </a:solidFill>
              </a:rPr>
              <a:t>eficaz mediante:</a:t>
            </a:r>
            <a:endParaRPr sz="1600" dirty="0">
              <a:solidFill>
                <a:schemeClr val="dk1"/>
              </a:solidFill>
            </a:endParaRPr>
          </a:p>
          <a:p>
            <a:pPr marL="592652">
              <a:lnSpc>
                <a:spcPct val="111000"/>
              </a:lnSpc>
              <a:buClr>
                <a:schemeClr val="dk1"/>
              </a:buClr>
              <a:buSzPts val="1100"/>
            </a:pPr>
            <a:r>
              <a:rPr lang="en" sz="1600" dirty="0">
                <a:solidFill>
                  <a:schemeClr val="dk1"/>
                </a:solidFill>
              </a:rPr>
              <a:t>●</a:t>
            </a:r>
            <a:r>
              <a:rPr lang="en" sz="1600" dirty="0">
                <a:solidFill>
                  <a:schemeClr val="dk1"/>
                </a:solidFill>
                <a:latin typeface="Times New Roman"/>
                <a:ea typeface="Times New Roman"/>
                <a:cs typeface="Times New Roman"/>
                <a:sym typeface="Times New Roman"/>
              </a:rPr>
              <a:t> 	</a:t>
            </a:r>
            <a:r>
              <a:rPr lang="en" sz="1600" i="1" dirty="0">
                <a:solidFill>
                  <a:schemeClr val="dk1"/>
                </a:solidFill>
              </a:rPr>
              <a:t>Demostrar que hablan, escuchan, leen y escriben eficazmente en </a:t>
            </a:r>
            <a:r>
              <a:rPr lang="en-US" sz="1600" i="1" dirty="0">
                <a:solidFill>
                  <a:schemeClr val="dk1"/>
                </a:solidFill>
              </a:rPr>
              <a:t>la </a:t>
            </a:r>
            <a:r>
              <a:rPr lang="en-US" sz="1600" i="1" dirty="0" err="1">
                <a:solidFill>
                  <a:schemeClr val="dk1"/>
                </a:solidFill>
              </a:rPr>
              <a:t>escuela</a:t>
            </a:r>
            <a:r>
              <a:rPr lang="en-US" sz="1600" i="1" dirty="0">
                <a:solidFill>
                  <a:schemeClr val="dk1"/>
                </a:solidFill>
              </a:rPr>
              <a:t> y sus </a:t>
            </a:r>
            <a:r>
              <a:rPr lang="en-US" sz="1600" i="1" dirty="0" err="1">
                <a:solidFill>
                  <a:schemeClr val="dk1"/>
                </a:solidFill>
              </a:rPr>
              <a:t>carreras</a:t>
            </a:r>
            <a:endParaRPr sz="1600" i="1" dirty="0">
              <a:solidFill>
                <a:schemeClr val="dk1"/>
              </a:solidFill>
            </a:endParaRPr>
          </a:p>
          <a:p>
            <a:pPr marL="592652">
              <a:lnSpc>
                <a:spcPct val="111000"/>
              </a:lnSpc>
              <a:spcBef>
                <a:spcPts val="133"/>
              </a:spcBef>
              <a:spcAft>
                <a:spcPts val="133"/>
              </a:spcAft>
              <a:buClr>
                <a:schemeClr val="dk1"/>
              </a:buClr>
              <a:buSzPts val="1100"/>
            </a:pPr>
            <a:r>
              <a:rPr lang="en" sz="1600" dirty="0">
                <a:solidFill>
                  <a:schemeClr val="dk1"/>
                </a:solidFill>
              </a:rPr>
              <a:t>●</a:t>
            </a:r>
            <a:r>
              <a:rPr lang="en" sz="1600" dirty="0">
                <a:solidFill>
                  <a:schemeClr val="dk1"/>
                </a:solidFill>
                <a:latin typeface="Times New Roman"/>
                <a:ea typeface="Times New Roman"/>
                <a:cs typeface="Times New Roman"/>
                <a:sym typeface="Times New Roman"/>
              </a:rPr>
              <a:t> 	</a:t>
            </a:r>
            <a:r>
              <a:rPr lang="en" sz="1600" i="1" dirty="0">
                <a:solidFill>
                  <a:schemeClr val="dk1"/>
                </a:solidFill>
              </a:rPr>
              <a:t>Exhibir una comunicación articulada, eficaz y persuasiva ante </a:t>
            </a:r>
            <a:r>
              <a:rPr lang="en-US" sz="1600" i="1" dirty="0">
                <a:solidFill>
                  <a:schemeClr val="dk1"/>
                </a:solidFill>
              </a:rPr>
              <a:t>audiencias</a:t>
            </a:r>
            <a:r>
              <a:rPr lang="en" sz="1600" i="1" dirty="0">
                <a:solidFill>
                  <a:schemeClr val="dk1"/>
                </a:solidFill>
              </a:rPr>
              <a:t> </a:t>
            </a:r>
            <a:r>
              <a:rPr lang="en-US" sz="1600" i="1" dirty="0" err="1">
                <a:solidFill>
                  <a:schemeClr val="dk1"/>
                </a:solidFill>
              </a:rPr>
              <a:t>diversas</a:t>
            </a:r>
            <a:endParaRPr sz="1600" i="1" dirty="0">
              <a:solidFill>
                <a:schemeClr val="dk1"/>
              </a:solidFill>
            </a:endParaRPr>
          </a:p>
        </p:txBody>
      </p:sp>
      <p:sp>
        <p:nvSpPr>
          <p:cNvPr id="119" name="Google Shape;119;p20"/>
          <p:cNvSpPr txBox="1"/>
          <p:nvPr/>
        </p:nvSpPr>
        <p:spPr>
          <a:xfrm>
            <a:off x="291272" y="4740773"/>
            <a:ext cx="8345600" cy="1534995"/>
          </a:xfrm>
          <a:prstGeom prst="rect">
            <a:avLst/>
          </a:prstGeom>
          <a:solidFill>
            <a:schemeClr val="lt1"/>
          </a:solidFill>
          <a:ln>
            <a:noFill/>
          </a:ln>
        </p:spPr>
        <p:txBody>
          <a:bodyPr spcFirstLastPara="1" wrap="square" lIns="121900" tIns="121900" rIns="121900" bIns="121900" anchor="t" anchorCtr="0">
            <a:spAutoFit/>
          </a:bodyPr>
          <a:lstStyle/>
          <a:p>
            <a:pPr>
              <a:buClr>
                <a:schemeClr val="dk1"/>
              </a:buClr>
              <a:buSzPts val="1100"/>
            </a:pPr>
            <a:r>
              <a:rPr lang="en" sz="2400" b="1" u="sng" dirty="0">
                <a:solidFill>
                  <a:schemeClr val="dk1"/>
                </a:solidFill>
              </a:rPr>
              <a:t>E</a:t>
            </a:r>
            <a:r>
              <a:rPr lang="en" sz="2400" b="1" dirty="0">
                <a:solidFill>
                  <a:schemeClr val="dk1"/>
                </a:solidFill>
              </a:rPr>
              <a:t>ffective Communicators  - Giao Tiếp Hiệu Quả</a:t>
            </a:r>
            <a:endParaRPr sz="2400" b="1" dirty="0">
              <a:solidFill>
                <a:schemeClr val="dk1"/>
              </a:solidFill>
            </a:endParaRPr>
          </a:p>
          <a:p>
            <a:pPr marL="304792">
              <a:lnSpc>
                <a:spcPct val="115000"/>
              </a:lnSpc>
              <a:spcBef>
                <a:spcPts val="533"/>
              </a:spcBef>
              <a:buClr>
                <a:schemeClr val="dk1"/>
              </a:buClr>
              <a:buSzPts val="1100"/>
            </a:pPr>
            <a:r>
              <a:rPr lang="en" sz="1600" dirty="0">
                <a:solidFill>
                  <a:schemeClr val="dk1"/>
                </a:solidFill>
              </a:rPr>
              <a:t>➢ Các học viên sẽ giao tiếp hiệu quả bằng cách:</a:t>
            </a:r>
            <a:endParaRPr sz="1600" dirty="0">
              <a:solidFill>
                <a:schemeClr val="dk1"/>
              </a:solidFill>
            </a:endParaRPr>
          </a:p>
          <a:p>
            <a:pPr marL="592652">
              <a:lnSpc>
                <a:spcPct val="111000"/>
              </a:lnSpc>
              <a:buClr>
                <a:schemeClr val="dk1"/>
              </a:buClr>
              <a:buSzPts val="1100"/>
            </a:pPr>
            <a:r>
              <a:rPr lang="en" sz="1600" dirty="0">
                <a:solidFill>
                  <a:schemeClr val="dk1"/>
                </a:solidFill>
              </a:rPr>
              <a:t>●</a:t>
            </a:r>
            <a:r>
              <a:rPr lang="en" sz="1600" dirty="0">
                <a:solidFill>
                  <a:schemeClr val="dk1"/>
                </a:solidFill>
                <a:latin typeface="Times New Roman"/>
                <a:ea typeface="Times New Roman"/>
                <a:cs typeface="Times New Roman"/>
                <a:sym typeface="Times New Roman"/>
              </a:rPr>
              <a:t> 	</a:t>
            </a:r>
            <a:r>
              <a:rPr lang="en" sz="1600" i="1" dirty="0">
                <a:solidFill>
                  <a:schemeClr val="dk1"/>
                </a:solidFill>
              </a:rPr>
              <a:t>Thể hiện khả năng nói, nghe, đọc hiểu và viết hiệu </a:t>
            </a:r>
            <a:r>
              <a:rPr lang="en-US" sz="1600" i="1" dirty="0" err="1">
                <a:solidFill>
                  <a:schemeClr val="dk1"/>
                </a:solidFill>
              </a:rPr>
              <a:t>quả</a:t>
            </a:r>
            <a:r>
              <a:rPr lang="en" sz="1600" i="1" dirty="0">
                <a:solidFill>
                  <a:schemeClr val="dk1"/>
                </a:solidFill>
              </a:rPr>
              <a:t> trong các lĩnh vực</a:t>
            </a:r>
            <a:endParaRPr sz="1600" i="1" dirty="0">
              <a:solidFill>
                <a:schemeClr val="dk1"/>
              </a:solidFill>
            </a:endParaRPr>
          </a:p>
          <a:p>
            <a:pPr marL="592652">
              <a:lnSpc>
                <a:spcPct val="111000"/>
              </a:lnSpc>
              <a:spcBef>
                <a:spcPts val="133"/>
              </a:spcBef>
              <a:spcAft>
                <a:spcPts val="133"/>
              </a:spcAft>
            </a:pPr>
            <a:r>
              <a:rPr lang="en" sz="1600" dirty="0">
                <a:solidFill>
                  <a:schemeClr val="dk1"/>
                </a:solidFill>
              </a:rPr>
              <a:t>●</a:t>
            </a:r>
            <a:r>
              <a:rPr lang="en" sz="1600" dirty="0">
                <a:solidFill>
                  <a:schemeClr val="dk1"/>
                </a:solidFill>
                <a:latin typeface="Times New Roman"/>
                <a:ea typeface="Times New Roman"/>
                <a:cs typeface="Times New Roman"/>
                <a:sym typeface="Times New Roman"/>
              </a:rPr>
              <a:t> 	</a:t>
            </a:r>
            <a:r>
              <a:rPr lang="en" sz="1600" i="1" dirty="0">
                <a:solidFill>
                  <a:schemeClr val="dk1"/>
                </a:solidFill>
              </a:rPr>
              <a:t>Thể hiện cách giao tiếp rõ ràng, hiệu quả, và thuyết phục tới các đối tượng khác nhau </a:t>
            </a:r>
            <a:r>
              <a:rPr lang="en" sz="1600" i="1" dirty="0">
                <a:solidFill>
                  <a:srgbClr val="333333"/>
                </a:solidFill>
              </a:rPr>
              <a:t> </a:t>
            </a:r>
            <a:endParaRPr sz="1600" dirty="0"/>
          </a:p>
        </p:txBody>
      </p:sp>
      <p:sp>
        <p:nvSpPr>
          <p:cNvPr id="120" name="Google Shape;120;p20"/>
          <p:cNvSpPr txBox="1"/>
          <p:nvPr/>
        </p:nvSpPr>
        <p:spPr>
          <a:xfrm>
            <a:off x="291272" y="803860"/>
            <a:ext cx="8381200" cy="1372387"/>
          </a:xfrm>
          <a:prstGeom prst="rect">
            <a:avLst/>
          </a:prstGeom>
          <a:solidFill>
            <a:schemeClr val="lt1"/>
          </a:solidFill>
          <a:ln>
            <a:noFill/>
          </a:ln>
        </p:spPr>
        <p:txBody>
          <a:bodyPr spcFirstLastPara="1" wrap="square" lIns="121900" tIns="121900" rIns="121900" bIns="121900" anchor="t" anchorCtr="0">
            <a:spAutoFit/>
          </a:bodyPr>
          <a:lstStyle/>
          <a:p>
            <a:pPr>
              <a:buClr>
                <a:schemeClr val="dk1"/>
              </a:buClr>
              <a:buSzPts val="1100"/>
            </a:pPr>
            <a:r>
              <a:rPr lang="en" sz="2000" b="1" u="sng" dirty="0">
                <a:solidFill>
                  <a:schemeClr val="dk1"/>
                </a:solidFill>
              </a:rPr>
              <a:t>E</a:t>
            </a:r>
            <a:r>
              <a:rPr lang="en" sz="2000" b="1" dirty="0">
                <a:solidFill>
                  <a:schemeClr val="dk1"/>
                </a:solidFill>
              </a:rPr>
              <a:t>ffective Communicators </a:t>
            </a:r>
          </a:p>
          <a:p>
            <a:pPr>
              <a:buClr>
                <a:schemeClr val="dk1"/>
              </a:buClr>
              <a:buSzPts val="1100"/>
            </a:pPr>
            <a:r>
              <a:rPr lang="en" sz="1600" dirty="0">
                <a:solidFill>
                  <a:schemeClr val="dk1"/>
                </a:solidFill>
              </a:rPr>
              <a:t>➢ Students will Communicate Effectively by:</a:t>
            </a:r>
            <a:endParaRPr sz="1600" dirty="0">
              <a:solidFill>
                <a:schemeClr val="dk1"/>
              </a:solidFill>
            </a:endParaRPr>
          </a:p>
          <a:p>
            <a:pPr marL="592652">
              <a:lnSpc>
                <a:spcPct val="111000"/>
              </a:lnSpc>
              <a:buClr>
                <a:schemeClr val="dk1"/>
              </a:buClr>
              <a:buSzPts val="1100"/>
            </a:pPr>
            <a:r>
              <a:rPr lang="en" sz="1600" dirty="0">
                <a:solidFill>
                  <a:schemeClr val="dk1"/>
                </a:solidFill>
              </a:rPr>
              <a:t>●</a:t>
            </a:r>
            <a:r>
              <a:rPr lang="en" sz="667" dirty="0">
                <a:solidFill>
                  <a:schemeClr val="dk1"/>
                </a:solidFill>
                <a:latin typeface="Times New Roman"/>
                <a:ea typeface="Times New Roman"/>
                <a:cs typeface="Times New Roman"/>
                <a:sym typeface="Times New Roman"/>
              </a:rPr>
              <a:t> 	</a:t>
            </a:r>
            <a:r>
              <a:rPr lang="en" sz="1600" i="1" dirty="0">
                <a:solidFill>
                  <a:schemeClr val="dk1"/>
                </a:solidFill>
              </a:rPr>
              <a:t>Demonstrating effective speaking, listening, reading and writing across disciplines</a:t>
            </a:r>
            <a:endParaRPr sz="1600" i="1" dirty="0">
              <a:solidFill>
                <a:schemeClr val="dk1"/>
              </a:solidFill>
            </a:endParaRPr>
          </a:p>
          <a:p>
            <a:pPr marL="592652">
              <a:lnSpc>
                <a:spcPct val="111000"/>
              </a:lnSpc>
              <a:spcBef>
                <a:spcPts val="133"/>
              </a:spcBef>
              <a:spcAft>
                <a:spcPts val="133"/>
              </a:spcAft>
            </a:pPr>
            <a:r>
              <a:rPr lang="en" sz="1600" dirty="0">
                <a:solidFill>
                  <a:schemeClr val="dk1"/>
                </a:solidFill>
              </a:rPr>
              <a:t>●</a:t>
            </a:r>
            <a:r>
              <a:rPr lang="en" sz="667" dirty="0">
                <a:solidFill>
                  <a:schemeClr val="dk1"/>
                </a:solidFill>
                <a:latin typeface="Times New Roman"/>
                <a:ea typeface="Times New Roman"/>
                <a:cs typeface="Times New Roman"/>
                <a:sym typeface="Times New Roman"/>
              </a:rPr>
              <a:t> 	</a:t>
            </a:r>
            <a:r>
              <a:rPr lang="en" sz="1600" i="1" dirty="0">
                <a:solidFill>
                  <a:schemeClr val="dk1"/>
                </a:solidFill>
              </a:rPr>
              <a:t>Exhibiting articulate, effective and persuasive communication to diverse audiences </a:t>
            </a:r>
            <a:r>
              <a:rPr lang="en" sz="1600" i="1" dirty="0">
                <a:solidFill>
                  <a:srgbClr val="333333"/>
                </a:solidFill>
              </a:rPr>
              <a:t> </a:t>
            </a:r>
            <a:endParaRPr sz="1600" dirty="0"/>
          </a:p>
        </p:txBody>
      </p:sp>
      <p:pic>
        <p:nvPicPr>
          <p:cNvPr id="2" name="Audio 1">
            <a:hlinkClick r:id="" action="ppaction://media"/>
            <a:extLst>
              <a:ext uri="{FF2B5EF4-FFF2-40B4-BE49-F238E27FC236}">
                <a16:creationId xmlns:a16="http://schemas.microsoft.com/office/drawing/2014/main" id="{D89F1ACE-3B83-4C6E-AC7C-F825DA9F71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470"/>
    </mc:Choice>
    <mc:Fallback xmlns="">
      <p:transition spd="slow" advTm="3347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ctrTitle"/>
          </p:nvPr>
        </p:nvSpPr>
        <p:spPr>
          <a:xfrm>
            <a:off x="-2327589" y="57982"/>
            <a:ext cx="11360800" cy="2736800"/>
          </a:xfrm>
          <a:prstGeom prst="rect">
            <a:avLst/>
          </a:prstGeom>
        </p:spPr>
        <p:txBody>
          <a:bodyPr spcFirstLastPara="1" wrap="square" lIns="121900" tIns="121900" rIns="121900" bIns="121900" rtlCol="0" anchor="t" anchorCtr="0">
            <a:noAutofit/>
          </a:bodyPr>
          <a:lstStyle/>
          <a:p>
            <a:pPr>
              <a:spcBef>
                <a:spcPts val="0"/>
              </a:spcBef>
              <a:buSzPts val="990"/>
            </a:pPr>
            <a:r>
              <a:rPr lang="en" sz="4693" dirty="0">
                <a:solidFill>
                  <a:srgbClr val="E69138"/>
                </a:solidFill>
              </a:rPr>
              <a:t>A - Analytical Thinkers</a:t>
            </a:r>
            <a:endParaRPr sz="3333" dirty="0">
              <a:solidFill>
                <a:srgbClr val="E69138"/>
              </a:solidFill>
            </a:endParaRPr>
          </a:p>
        </p:txBody>
      </p:sp>
      <p:sp>
        <p:nvSpPr>
          <p:cNvPr id="3" name="Subtitle 2">
            <a:extLst>
              <a:ext uri="{FF2B5EF4-FFF2-40B4-BE49-F238E27FC236}">
                <a16:creationId xmlns:a16="http://schemas.microsoft.com/office/drawing/2014/main" id="{D44DB9D7-CB23-48F6-AEB8-82DC34B0688E}"/>
              </a:ext>
            </a:extLst>
          </p:cNvPr>
          <p:cNvSpPr>
            <a:spLocks noGrp="1"/>
          </p:cNvSpPr>
          <p:nvPr>
            <p:ph type="subTitle" idx="1"/>
          </p:nvPr>
        </p:nvSpPr>
        <p:spPr/>
        <p:txBody>
          <a:bodyPr/>
          <a:lstStyle/>
          <a:p>
            <a:endParaRPr lang="en-US"/>
          </a:p>
        </p:txBody>
      </p:sp>
      <p:pic>
        <p:nvPicPr>
          <p:cNvPr id="126" name="Google Shape;126;p21"/>
          <p:cNvPicPr preferRelativeResize="0"/>
          <p:nvPr/>
        </p:nvPicPr>
        <p:blipFill rotWithShape="1">
          <a:blip r:embed="rId5">
            <a:alphaModFix/>
          </a:blip>
          <a:srcRect l="15403" t="34214" r="17827"/>
          <a:stretch/>
        </p:blipFill>
        <p:spPr>
          <a:xfrm>
            <a:off x="8574157" y="71401"/>
            <a:ext cx="3296861" cy="2402500"/>
          </a:xfrm>
          <a:prstGeom prst="rect">
            <a:avLst/>
          </a:prstGeom>
          <a:noFill/>
          <a:ln>
            <a:noFill/>
          </a:ln>
        </p:spPr>
      </p:pic>
      <p:sp>
        <p:nvSpPr>
          <p:cNvPr id="127" name="Google Shape;127;p21"/>
          <p:cNvSpPr txBox="1"/>
          <p:nvPr/>
        </p:nvSpPr>
        <p:spPr>
          <a:xfrm>
            <a:off x="8171367" y="2449415"/>
            <a:ext cx="3955600" cy="984845"/>
          </a:xfrm>
          <a:prstGeom prst="rect">
            <a:avLst/>
          </a:prstGeom>
          <a:noFill/>
          <a:ln>
            <a:noFill/>
          </a:ln>
        </p:spPr>
        <p:txBody>
          <a:bodyPr spcFirstLastPara="1" wrap="square" lIns="121900" tIns="121900" rIns="121900" bIns="121900" anchor="t" anchorCtr="0">
            <a:spAutoFit/>
          </a:bodyPr>
          <a:lstStyle/>
          <a:p>
            <a:pPr algn="ctr"/>
            <a:r>
              <a:rPr lang="en" sz="1600" dirty="0">
                <a:solidFill>
                  <a:schemeClr val="lt1"/>
                </a:solidFill>
              </a:rPr>
              <a:t>Community College </a:t>
            </a:r>
            <a:endParaRPr sz="1600" dirty="0">
              <a:solidFill>
                <a:schemeClr val="lt1"/>
              </a:solidFill>
            </a:endParaRPr>
          </a:p>
          <a:p>
            <a:pPr algn="ctr"/>
            <a:r>
              <a:rPr lang="en" sz="1600" dirty="0">
                <a:solidFill>
                  <a:schemeClr val="lt1"/>
                </a:solidFill>
              </a:rPr>
              <a:t>information registration - Buổi thông tin ghi danh vào  cao đẳng đại học</a:t>
            </a:r>
            <a:endParaRPr sz="1600" dirty="0">
              <a:solidFill>
                <a:schemeClr val="lt1"/>
              </a:solidFill>
            </a:endParaRPr>
          </a:p>
        </p:txBody>
      </p:sp>
      <p:pic>
        <p:nvPicPr>
          <p:cNvPr id="128" name="Google Shape;128;p21"/>
          <p:cNvPicPr preferRelativeResize="0"/>
          <p:nvPr/>
        </p:nvPicPr>
        <p:blipFill>
          <a:blip r:embed="rId6">
            <a:alphaModFix/>
          </a:blip>
          <a:stretch>
            <a:fillRect/>
          </a:stretch>
        </p:blipFill>
        <p:spPr>
          <a:xfrm>
            <a:off x="8407203" y="3429000"/>
            <a:ext cx="3483927" cy="2612199"/>
          </a:xfrm>
          <a:prstGeom prst="rect">
            <a:avLst/>
          </a:prstGeom>
          <a:noFill/>
          <a:ln>
            <a:noFill/>
          </a:ln>
        </p:spPr>
      </p:pic>
      <p:sp>
        <p:nvSpPr>
          <p:cNvPr id="129" name="Google Shape;129;p21"/>
          <p:cNvSpPr txBox="1"/>
          <p:nvPr/>
        </p:nvSpPr>
        <p:spPr>
          <a:xfrm>
            <a:off x="8400000" y="6011453"/>
            <a:ext cx="3792000" cy="984845"/>
          </a:xfrm>
          <a:prstGeom prst="rect">
            <a:avLst/>
          </a:prstGeom>
          <a:noFill/>
          <a:ln>
            <a:noFill/>
          </a:ln>
        </p:spPr>
        <p:txBody>
          <a:bodyPr spcFirstLastPara="1" wrap="square" lIns="121900" tIns="121900" rIns="121900" bIns="121900" anchor="t" anchorCtr="0">
            <a:spAutoFit/>
          </a:bodyPr>
          <a:lstStyle/>
          <a:p>
            <a:r>
              <a:rPr lang="en" sz="2400" dirty="0">
                <a:solidFill>
                  <a:schemeClr val="lt1"/>
                </a:solidFill>
              </a:rPr>
              <a:t>J</a:t>
            </a:r>
            <a:r>
              <a:rPr lang="en" sz="1733" dirty="0">
                <a:solidFill>
                  <a:schemeClr val="lt1"/>
                </a:solidFill>
              </a:rPr>
              <a:t>ob and Community Fair - Hội chợ việc làm và thông tin cộng </a:t>
            </a:r>
            <a:r>
              <a:rPr lang="en" sz="2400" dirty="0">
                <a:solidFill>
                  <a:schemeClr val="lt1"/>
                </a:solidFill>
              </a:rPr>
              <a:t>đồng</a:t>
            </a:r>
            <a:endParaRPr sz="2400" dirty="0">
              <a:solidFill>
                <a:schemeClr val="lt1"/>
              </a:solidFill>
            </a:endParaRPr>
          </a:p>
        </p:txBody>
      </p:sp>
      <p:sp>
        <p:nvSpPr>
          <p:cNvPr id="130" name="Google Shape;130;p21"/>
          <p:cNvSpPr txBox="1"/>
          <p:nvPr/>
        </p:nvSpPr>
        <p:spPr>
          <a:xfrm>
            <a:off x="276167" y="2771651"/>
            <a:ext cx="7895200" cy="2195882"/>
          </a:xfrm>
          <a:prstGeom prst="rect">
            <a:avLst/>
          </a:prstGeom>
          <a:solidFill>
            <a:schemeClr val="lt1"/>
          </a:solidFill>
          <a:ln>
            <a:noFill/>
          </a:ln>
        </p:spPr>
        <p:txBody>
          <a:bodyPr spcFirstLastPara="1" wrap="square" lIns="121900" tIns="121900" rIns="121900" bIns="121900" anchor="t" anchorCtr="0">
            <a:spAutoFit/>
          </a:bodyPr>
          <a:lstStyle/>
          <a:p>
            <a:pPr>
              <a:buClr>
                <a:schemeClr val="dk1"/>
              </a:buClr>
              <a:buSzPts val="1100"/>
            </a:pPr>
            <a:r>
              <a:rPr lang="en" sz="2400" b="1" u="sng" dirty="0">
                <a:solidFill>
                  <a:schemeClr val="dk1"/>
                </a:solidFill>
              </a:rPr>
              <a:t>A</a:t>
            </a:r>
            <a:r>
              <a:rPr lang="en" sz="2400" b="1" dirty="0">
                <a:solidFill>
                  <a:schemeClr val="dk1"/>
                </a:solidFill>
              </a:rPr>
              <a:t>nalytical Thinkers - Pensadores analíticos</a:t>
            </a:r>
            <a:endParaRPr sz="2400" b="1" dirty="0">
              <a:solidFill>
                <a:schemeClr val="dk1"/>
              </a:solidFill>
            </a:endParaRPr>
          </a:p>
          <a:p>
            <a:pPr marL="304792">
              <a:lnSpc>
                <a:spcPct val="115000"/>
              </a:lnSpc>
              <a:spcBef>
                <a:spcPts val="533"/>
              </a:spcBef>
              <a:buClr>
                <a:schemeClr val="dk1"/>
              </a:buClr>
              <a:buSzPts val="1100"/>
            </a:pPr>
            <a:r>
              <a:rPr lang="en" sz="1733" dirty="0">
                <a:solidFill>
                  <a:schemeClr val="dk1"/>
                </a:solidFill>
              </a:rPr>
              <a:t>➢ Los estudiantes demostrarán las habilidades del Pensamiento Crítico mediante:</a:t>
            </a:r>
            <a:endParaRPr sz="1733" dirty="0">
              <a:solidFill>
                <a:schemeClr val="dk1"/>
              </a:solidFill>
            </a:endParaRPr>
          </a:p>
          <a:p>
            <a:pPr marR="1269968">
              <a:lnSpc>
                <a:spcPct val="111000"/>
              </a:lnSpc>
              <a:buClr>
                <a:schemeClr val="dk1"/>
              </a:buClr>
              <a:buSzPts val="1100"/>
            </a:pPr>
            <a:r>
              <a:rPr lang="en" sz="1733" dirty="0">
                <a:solidFill>
                  <a:schemeClr val="dk1"/>
                </a:solidFill>
              </a:rPr>
              <a:t>● </a:t>
            </a:r>
            <a:r>
              <a:rPr lang="en" sz="1733" i="1" dirty="0">
                <a:solidFill>
                  <a:schemeClr val="dk1"/>
                </a:solidFill>
              </a:rPr>
              <a:t>El análisis y la aplicación de la nueva información a situaciones de la vida real</a:t>
            </a:r>
            <a:endParaRPr sz="1733" i="1" dirty="0">
              <a:solidFill>
                <a:schemeClr val="dk1"/>
              </a:solidFill>
            </a:endParaRPr>
          </a:p>
          <a:p>
            <a:pPr marR="1269968">
              <a:lnSpc>
                <a:spcPct val="111000"/>
              </a:lnSpc>
              <a:spcBef>
                <a:spcPts val="133"/>
              </a:spcBef>
              <a:spcAft>
                <a:spcPts val="133"/>
              </a:spcAft>
              <a:buClr>
                <a:schemeClr val="dk1"/>
              </a:buClr>
              <a:buSzPts val="1100"/>
            </a:pPr>
            <a:r>
              <a:rPr lang="en" sz="1733" dirty="0">
                <a:solidFill>
                  <a:schemeClr val="dk1"/>
                </a:solidFill>
              </a:rPr>
              <a:t>● </a:t>
            </a:r>
            <a:r>
              <a:rPr lang="en" sz="1733" i="1" dirty="0">
                <a:solidFill>
                  <a:schemeClr val="dk1"/>
                </a:solidFill>
              </a:rPr>
              <a:t>La adquisición y la demostración de habilidades </a:t>
            </a:r>
            <a:r>
              <a:rPr lang="en-US" sz="1733" i="1" dirty="0" err="1">
                <a:solidFill>
                  <a:schemeClr val="dk1"/>
                </a:solidFill>
              </a:rPr>
              <a:t>activas</a:t>
            </a:r>
            <a:r>
              <a:rPr lang="en-US" sz="1733" i="1" dirty="0">
                <a:solidFill>
                  <a:schemeClr val="dk1"/>
                </a:solidFill>
              </a:rPr>
              <a:t> </a:t>
            </a:r>
            <a:r>
              <a:rPr lang="en" sz="1733" i="1" dirty="0">
                <a:solidFill>
                  <a:schemeClr val="dk1"/>
                </a:solidFill>
              </a:rPr>
              <a:t>de resolución de problemas </a:t>
            </a:r>
            <a:endParaRPr sz="1733" i="1" dirty="0">
              <a:solidFill>
                <a:schemeClr val="dk1"/>
              </a:solidFill>
            </a:endParaRPr>
          </a:p>
        </p:txBody>
      </p:sp>
      <p:sp>
        <p:nvSpPr>
          <p:cNvPr id="131" name="Google Shape;131;p21"/>
          <p:cNvSpPr txBox="1"/>
          <p:nvPr/>
        </p:nvSpPr>
        <p:spPr>
          <a:xfrm>
            <a:off x="276167" y="5143101"/>
            <a:ext cx="7895200" cy="1583470"/>
          </a:xfrm>
          <a:prstGeom prst="rect">
            <a:avLst/>
          </a:prstGeom>
          <a:solidFill>
            <a:schemeClr val="lt1"/>
          </a:solidFill>
          <a:ln>
            <a:noFill/>
          </a:ln>
        </p:spPr>
        <p:txBody>
          <a:bodyPr spcFirstLastPara="1" wrap="square" lIns="121900" tIns="121900" rIns="121900" bIns="121900" anchor="t" anchorCtr="0">
            <a:spAutoFit/>
          </a:bodyPr>
          <a:lstStyle/>
          <a:p>
            <a:pPr>
              <a:buClr>
                <a:schemeClr val="dk1"/>
              </a:buClr>
              <a:buSzPts val="1100"/>
            </a:pPr>
            <a:r>
              <a:rPr lang="en" sz="2267" b="1" u="sng" dirty="0">
                <a:solidFill>
                  <a:schemeClr val="dk1"/>
                </a:solidFill>
              </a:rPr>
              <a:t>A</a:t>
            </a:r>
            <a:r>
              <a:rPr lang="en" sz="2267" b="1" dirty="0">
                <a:solidFill>
                  <a:schemeClr val="dk1"/>
                </a:solidFill>
              </a:rPr>
              <a:t>nalytical Thinkers – Tư Duy Phân Tích </a:t>
            </a:r>
            <a:endParaRPr sz="2267" b="1" dirty="0">
              <a:solidFill>
                <a:schemeClr val="dk1"/>
              </a:solidFill>
            </a:endParaRPr>
          </a:p>
          <a:p>
            <a:pPr marL="304792">
              <a:lnSpc>
                <a:spcPct val="115000"/>
              </a:lnSpc>
              <a:spcBef>
                <a:spcPts val="533"/>
              </a:spcBef>
              <a:buClr>
                <a:schemeClr val="dk1"/>
              </a:buClr>
              <a:buSzPts val="1100"/>
            </a:pPr>
            <a:r>
              <a:rPr lang="en" sz="1733" dirty="0">
                <a:solidFill>
                  <a:schemeClr val="dk1"/>
                </a:solidFill>
              </a:rPr>
              <a:t>➢ Các học viên sẽ thể hiện kỹ năng Tư Duy Phân T</a:t>
            </a:r>
            <a:r>
              <a:rPr lang="en-US" sz="1733" dirty="0" err="1">
                <a:solidFill>
                  <a:schemeClr val="dk1"/>
                </a:solidFill>
              </a:rPr>
              <a:t>ích</a:t>
            </a:r>
            <a:r>
              <a:rPr lang="en" sz="1733" dirty="0">
                <a:solidFill>
                  <a:schemeClr val="dk1"/>
                </a:solidFill>
              </a:rPr>
              <a:t> bằng cách:</a:t>
            </a:r>
            <a:endParaRPr sz="1733" dirty="0">
              <a:solidFill>
                <a:schemeClr val="dk1"/>
              </a:solidFill>
            </a:endParaRPr>
          </a:p>
          <a:p>
            <a:pPr marR="1269968">
              <a:lnSpc>
                <a:spcPct val="111000"/>
              </a:lnSpc>
              <a:buClr>
                <a:schemeClr val="dk1"/>
              </a:buClr>
              <a:buSzPts val="1100"/>
            </a:pPr>
            <a:r>
              <a:rPr lang="en" sz="1733" dirty="0">
                <a:solidFill>
                  <a:schemeClr val="dk1"/>
                </a:solidFill>
              </a:rPr>
              <a:t>● </a:t>
            </a:r>
            <a:r>
              <a:rPr lang="en" sz="1733" i="1" dirty="0">
                <a:solidFill>
                  <a:schemeClr val="dk1"/>
                </a:solidFill>
              </a:rPr>
              <a:t>Phân tích và áp dụng thông tin mới vào tình huống thực tế</a:t>
            </a:r>
            <a:endParaRPr sz="1733" i="1" dirty="0">
              <a:solidFill>
                <a:schemeClr val="dk1"/>
              </a:solidFill>
            </a:endParaRPr>
          </a:p>
          <a:p>
            <a:pPr marR="1269968">
              <a:lnSpc>
                <a:spcPct val="111000"/>
              </a:lnSpc>
              <a:spcBef>
                <a:spcPts val="133"/>
              </a:spcBef>
              <a:spcAft>
                <a:spcPts val="133"/>
              </a:spcAft>
            </a:pPr>
            <a:r>
              <a:rPr lang="en" sz="1733" dirty="0">
                <a:solidFill>
                  <a:schemeClr val="dk1"/>
                </a:solidFill>
              </a:rPr>
              <a:t>● </a:t>
            </a:r>
            <a:r>
              <a:rPr lang="en" sz="1733" i="1" dirty="0">
                <a:solidFill>
                  <a:schemeClr val="dk1"/>
                </a:solidFill>
              </a:rPr>
              <a:t>Tiếp thu và thể hiện kỹ năng giải quyết vấn đề</a:t>
            </a:r>
            <a:r>
              <a:rPr lang="en" i="1" dirty="0">
                <a:solidFill>
                  <a:schemeClr val="dk1"/>
                </a:solidFill>
              </a:rPr>
              <a:t> hiệu quả </a:t>
            </a:r>
            <a:endParaRPr sz="1733" dirty="0"/>
          </a:p>
        </p:txBody>
      </p:sp>
      <p:sp>
        <p:nvSpPr>
          <p:cNvPr id="132" name="Google Shape;132;p21"/>
          <p:cNvSpPr txBox="1"/>
          <p:nvPr/>
        </p:nvSpPr>
        <p:spPr>
          <a:xfrm>
            <a:off x="276167" y="975584"/>
            <a:ext cx="7895200" cy="1583470"/>
          </a:xfrm>
          <a:prstGeom prst="rect">
            <a:avLst/>
          </a:prstGeom>
          <a:solidFill>
            <a:schemeClr val="lt1"/>
          </a:solidFill>
          <a:ln>
            <a:noFill/>
          </a:ln>
        </p:spPr>
        <p:txBody>
          <a:bodyPr spcFirstLastPara="1" wrap="square" lIns="121900" tIns="121900" rIns="121900" bIns="121900" anchor="t" anchorCtr="0">
            <a:spAutoFit/>
          </a:bodyPr>
          <a:lstStyle/>
          <a:p>
            <a:pPr>
              <a:buClr>
                <a:schemeClr val="dk1"/>
              </a:buClr>
              <a:buSzPts val="1100"/>
            </a:pPr>
            <a:r>
              <a:rPr lang="en" sz="2267" b="1" u="sng" dirty="0">
                <a:solidFill>
                  <a:schemeClr val="dk1"/>
                </a:solidFill>
              </a:rPr>
              <a:t>A</a:t>
            </a:r>
            <a:r>
              <a:rPr lang="en" sz="2267" b="1" dirty="0">
                <a:solidFill>
                  <a:schemeClr val="dk1"/>
                </a:solidFill>
              </a:rPr>
              <a:t>nalytical Thinkers</a:t>
            </a:r>
            <a:endParaRPr sz="2267" b="1" dirty="0">
              <a:solidFill>
                <a:schemeClr val="dk1"/>
              </a:solidFill>
            </a:endParaRPr>
          </a:p>
          <a:p>
            <a:pPr marL="304792">
              <a:lnSpc>
                <a:spcPct val="115000"/>
              </a:lnSpc>
              <a:spcBef>
                <a:spcPts val="533"/>
              </a:spcBef>
              <a:buClr>
                <a:schemeClr val="dk1"/>
              </a:buClr>
              <a:buSzPts val="1100"/>
            </a:pPr>
            <a:r>
              <a:rPr lang="en" sz="1733" dirty="0">
                <a:solidFill>
                  <a:schemeClr val="dk1"/>
                </a:solidFill>
              </a:rPr>
              <a:t>➢ Students will demonstrate the skills of Critical Thinking by:</a:t>
            </a:r>
            <a:endParaRPr sz="1733" dirty="0">
              <a:solidFill>
                <a:schemeClr val="dk1"/>
              </a:solidFill>
            </a:endParaRPr>
          </a:p>
          <a:p>
            <a:pPr marR="1269968">
              <a:lnSpc>
                <a:spcPct val="111000"/>
              </a:lnSpc>
            </a:pPr>
            <a:r>
              <a:rPr lang="en" sz="1733" dirty="0">
                <a:solidFill>
                  <a:schemeClr val="dk1"/>
                </a:solidFill>
              </a:rPr>
              <a:t>● </a:t>
            </a:r>
            <a:r>
              <a:rPr lang="en" sz="1733" i="1" dirty="0">
                <a:solidFill>
                  <a:schemeClr val="dk1"/>
                </a:solidFill>
              </a:rPr>
              <a:t>Analyzing and applying new information to real life situations </a:t>
            </a:r>
            <a:endParaRPr sz="1733" i="1" dirty="0">
              <a:solidFill>
                <a:schemeClr val="dk1"/>
              </a:solidFill>
            </a:endParaRPr>
          </a:p>
          <a:p>
            <a:pPr marR="1269968">
              <a:lnSpc>
                <a:spcPct val="111000"/>
              </a:lnSpc>
              <a:spcBef>
                <a:spcPts val="133"/>
              </a:spcBef>
              <a:spcAft>
                <a:spcPts val="133"/>
              </a:spcAft>
            </a:pPr>
            <a:r>
              <a:rPr lang="en" sz="1733" dirty="0">
                <a:solidFill>
                  <a:schemeClr val="dk1"/>
                </a:solidFill>
              </a:rPr>
              <a:t>● </a:t>
            </a:r>
            <a:r>
              <a:rPr lang="en" sz="1733" i="1" dirty="0">
                <a:solidFill>
                  <a:schemeClr val="dk1"/>
                </a:solidFill>
              </a:rPr>
              <a:t>Acquiring and demonstrating active problem-solving skills </a:t>
            </a:r>
            <a:endParaRPr sz="1733" dirty="0"/>
          </a:p>
        </p:txBody>
      </p:sp>
      <p:pic>
        <p:nvPicPr>
          <p:cNvPr id="4" name="Audio 3">
            <a:hlinkClick r:id="" action="ppaction://media"/>
            <a:extLst>
              <a:ext uri="{FF2B5EF4-FFF2-40B4-BE49-F238E27FC236}">
                <a16:creationId xmlns:a16="http://schemas.microsoft.com/office/drawing/2014/main" id="{058AF1DE-7F3C-47ED-95CC-64CC219DE5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113"/>
    </mc:Choice>
    <mc:Fallback xmlns="">
      <p:transition spd="slow" advTm="2911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ctrTitle"/>
          </p:nvPr>
        </p:nvSpPr>
        <p:spPr>
          <a:xfrm>
            <a:off x="-184800" y="88115"/>
            <a:ext cx="11360800" cy="2736800"/>
          </a:xfrm>
          <a:prstGeom prst="rect">
            <a:avLst/>
          </a:prstGeom>
        </p:spPr>
        <p:txBody>
          <a:bodyPr spcFirstLastPara="1" wrap="square" lIns="121900" tIns="121900" rIns="121900" bIns="121900" rtlCol="0" anchor="t" anchorCtr="0">
            <a:noAutofit/>
          </a:bodyPr>
          <a:lstStyle/>
          <a:p>
            <a:pPr>
              <a:spcBef>
                <a:spcPts val="0"/>
              </a:spcBef>
              <a:buSzPts val="990"/>
            </a:pPr>
            <a:r>
              <a:rPr lang="en" sz="4693" dirty="0">
                <a:solidFill>
                  <a:srgbClr val="E69138"/>
                </a:solidFill>
              </a:rPr>
              <a:t>D - Digital Navigators </a:t>
            </a:r>
            <a:endParaRPr sz="3333" dirty="0">
              <a:solidFill>
                <a:srgbClr val="E69138"/>
              </a:solidFill>
            </a:endParaRPr>
          </a:p>
        </p:txBody>
      </p:sp>
      <p:pic>
        <p:nvPicPr>
          <p:cNvPr id="138" name="Google Shape;138;p22"/>
          <p:cNvPicPr preferRelativeResize="0"/>
          <p:nvPr/>
        </p:nvPicPr>
        <p:blipFill>
          <a:blip r:embed="rId5">
            <a:alphaModFix/>
          </a:blip>
          <a:stretch>
            <a:fillRect/>
          </a:stretch>
        </p:blipFill>
        <p:spPr>
          <a:xfrm>
            <a:off x="8563847" y="258695"/>
            <a:ext cx="3519387" cy="2506005"/>
          </a:xfrm>
          <a:prstGeom prst="rect">
            <a:avLst/>
          </a:prstGeom>
          <a:noFill/>
          <a:ln>
            <a:noFill/>
          </a:ln>
        </p:spPr>
      </p:pic>
      <p:pic>
        <p:nvPicPr>
          <p:cNvPr id="139" name="Google Shape;139;p22"/>
          <p:cNvPicPr preferRelativeResize="0"/>
          <p:nvPr/>
        </p:nvPicPr>
        <p:blipFill>
          <a:blip r:embed="rId6">
            <a:alphaModFix/>
          </a:blip>
          <a:stretch>
            <a:fillRect/>
          </a:stretch>
        </p:blipFill>
        <p:spPr>
          <a:xfrm>
            <a:off x="8050645" y="3227205"/>
            <a:ext cx="3933700" cy="1885572"/>
          </a:xfrm>
          <a:prstGeom prst="rect">
            <a:avLst/>
          </a:prstGeom>
          <a:noFill/>
          <a:ln>
            <a:noFill/>
          </a:ln>
        </p:spPr>
      </p:pic>
      <p:sp>
        <p:nvSpPr>
          <p:cNvPr id="140" name="Google Shape;140;p22"/>
          <p:cNvSpPr txBox="1"/>
          <p:nvPr/>
        </p:nvSpPr>
        <p:spPr>
          <a:xfrm>
            <a:off x="135578" y="3051118"/>
            <a:ext cx="7789223" cy="1879448"/>
          </a:xfrm>
          <a:prstGeom prst="rect">
            <a:avLst/>
          </a:prstGeom>
          <a:solidFill>
            <a:schemeClr val="lt1"/>
          </a:solidFill>
          <a:ln>
            <a:noFill/>
          </a:ln>
        </p:spPr>
        <p:txBody>
          <a:bodyPr spcFirstLastPara="1" wrap="square" lIns="121900" tIns="121900" rIns="121900" bIns="121900" anchor="t" anchorCtr="0">
            <a:spAutoFit/>
          </a:bodyPr>
          <a:lstStyle/>
          <a:p>
            <a:pPr>
              <a:buClr>
                <a:schemeClr val="dk1"/>
              </a:buClr>
              <a:buSzPts val="1100"/>
            </a:pPr>
            <a:r>
              <a:rPr lang="en" sz="2267" b="1" u="sng" dirty="0">
                <a:solidFill>
                  <a:schemeClr val="dk1"/>
                </a:solidFill>
              </a:rPr>
              <a:t>D</a:t>
            </a:r>
            <a:r>
              <a:rPr lang="en" sz="2267" b="1" dirty="0">
                <a:solidFill>
                  <a:schemeClr val="dk1"/>
                </a:solidFill>
              </a:rPr>
              <a:t>igital Navigators - Navegantes Digitales</a:t>
            </a:r>
            <a:endParaRPr sz="2267" b="1" dirty="0">
              <a:solidFill>
                <a:schemeClr val="dk1"/>
              </a:solidFill>
            </a:endParaRPr>
          </a:p>
          <a:p>
            <a:pPr marL="304792">
              <a:lnSpc>
                <a:spcPct val="115000"/>
              </a:lnSpc>
              <a:spcBef>
                <a:spcPts val="533"/>
              </a:spcBef>
              <a:buClr>
                <a:schemeClr val="dk1"/>
              </a:buClr>
              <a:buSzPts val="1100"/>
            </a:pPr>
            <a:r>
              <a:rPr lang="en" sz="1733" dirty="0">
                <a:solidFill>
                  <a:schemeClr val="dk1"/>
                </a:solidFill>
              </a:rPr>
              <a:t>➢ Los estudiantes demostrarán las habilidades digitales mediante:</a:t>
            </a:r>
            <a:endParaRPr sz="1733" dirty="0">
              <a:solidFill>
                <a:schemeClr val="dk1"/>
              </a:solidFill>
            </a:endParaRPr>
          </a:p>
          <a:p>
            <a:pPr>
              <a:lnSpc>
                <a:spcPct val="111000"/>
              </a:lnSpc>
              <a:buClr>
                <a:schemeClr val="dk1"/>
              </a:buClr>
              <a:buSzPts val="1100"/>
            </a:pPr>
            <a:r>
              <a:rPr lang="en" sz="1733" dirty="0">
                <a:solidFill>
                  <a:schemeClr val="dk1"/>
                </a:solidFill>
              </a:rPr>
              <a:t>●</a:t>
            </a:r>
            <a:r>
              <a:rPr lang="en" sz="1733" dirty="0">
                <a:solidFill>
                  <a:schemeClr val="dk1"/>
                </a:solidFill>
                <a:latin typeface="Times New Roman"/>
                <a:ea typeface="Times New Roman"/>
                <a:cs typeface="Times New Roman"/>
                <a:sym typeface="Times New Roman"/>
              </a:rPr>
              <a:t>  </a:t>
            </a:r>
            <a:r>
              <a:rPr lang="en" sz="1733" i="1" dirty="0">
                <a:solidFill>
                  <a:schemeClr val="dk1"/>
                </a:solidFill>
              </a:rPr>
              <a:t>Navegar por sistemas en línea para adquirir y comunicar Información</a:t>
            </a:r>
            <a:endParaRPr sz="1733" i="1" dirty="0">
              <a:solidFill>
                <a:schemeClr val="dk1"/>
              </a:solidFill>
            </a:endParaRPr>
          </a:p>
          <a:p>
            <a:pPr>
              <a:lnSpc>
                <a:spcPct val="111000"/>
              </a:lnSpc>
              <a:spcBef>
                <a:spcPts val="133"/>
              </a:spcBef>
              <a:spcAft>
                <a:spcPts val="133"/>
              </a:spcAft>
            </a:pPr>
            <a:r>
              <a:rPr lang="en" sz="1733" dirty="0">
                <a:solidFill>
                  <a:schemeClr val="dk1"/>
                </a:solidFill>
              </a:rPr>
              <a:t>●</a:t>
            </a:r>
            <a:r>
              <a:rPr lang="en" sz="1733" dirty="0">
                <a:solidFill>
                  <a:schemeClr val="dk1"/>
                </a:solidFill>
                <a:latin typeface="Times New Roman"/>
                <a:ea typeface="Times New Roman"/>
                <a:cs typeface="Times New Roman"/>
                <a:sym typeface="Times New Roman"/>
              </a:rPr>
              <a:t>  </a:t>
            </a:r>
            <a:r>
              <a:rPr lang="es-ES" sz="1733" i="1" dirty="0"/>
              <a:t>Usando herramientas digitales para expandir sus perspectivas, enriquecer su aprendizaje y trabajar efectivamente como colaboradores mundiales </a:t>
            </a:r>
            <a:endParaRPr sz="1733" dirty="0"/>
          </a:p>
        </p:txBody>
      </p:sp>
      <p:sp>
        <p:nvSpPr>
          <p:cNvPr id="141" name="Google Shape;141;p22"/>
          <p:cNvSpPr txBox="1"/>
          <p:nvPr/>
        </p:nvSpPr>
        <p:spPr>
          <a:xfrm>
            <a:off x="171617" y="5216983"/>
            <a:ext cx="11848767" cy="1514541"/>
          </a:xfrm>
          <a:prstGeom prst="rect">
            <a:avLst/>
          </a:prstGeom>
          <a:solidFill>
            <a:schemeClr val="lt1"/>
          </a:solidFill>
          <a:ln>
            <a:noFill/>
          </a:ln>
        </p:spPr>
        <p:txBody>
          <a:bodyPr spcFirstLastPara="1" wrap="square" lIns="121900" tIns="121900" rIns="121900" bIns="121900" anchor="t" anchorCtr="0">
            <a:spAutoFit/>
          </a:bodyPr>
          <a:lstStyle/>
          <a:p>
            <a:pPr>
              <a:buClr>
                <a:schemeClr val="dk1"/>
              </a:buClr>
              <a:buSzPts val="1100"/>
            </a:pPr>
            <a:r>
              <a:rPr lang="en" sz="2267" b="1" u="sng" dirty="0">
                <a:solidFill>
                  <a:schemeClr val="dk1"/>
                </a:solidFill>
              </a:rPr>
              <a:t>D</a:t>
            </a:r>
            <a:r>
              <a:rPr lang="en" sz="2267" b="1" dirty="0">
                <a:solidFill>
                  <a:schemeClr val="dk1"/>
                </a:solidFill>
              </a:rPr>
              <a:t>igital Navigators – Hướng Đến Kỹ Thuật Số</a:t>
            </a:r>
            <a:endParaRPr sz="2267" b="1" dirty="0">
              <a:solidFill>
                <a:schemeClr val="dk1"/>
              </a:solidFill>
            </a:endParaRPr>
          </a:p>
          <a:p>
            <a:pPr marL="304792">
              <a:lnSpc>
                <a:spcPct val="115000"/>
              </a:lnSpc>
              <a:spcBef>
                <a:spcPts val="533"/>
              </a:spcBef>
              <a:buClr>
                <a:schemeClr val="dk1"/>
              </a:buClr>
              <a:buSzPts val="1100"/>
            </a:pPr>
            <a:r>
              <a:rPr lang="en" sz="1600" dirty="0">
                <a:solidFill>
                  <a:schemeClr val="dk1"/>
                </a:solidFill>
              </a:rPr>
              <a:t>➢ Học viên sẽ thể hiện những kỹ năng kỹ thuật số bằng cách:</a:t>
            </a:r>
            <a:endParaRPr sz="1600" dirty="0">
              <a:solidFill>
                <a:schemeClr val="dk1"/>
              </a:solidFill>
            </a:endParaRPr>
          </a:p>
          <a:p>
            <a:pPr>
              <a:lnSpc>
                <a:spcPct val="111000"/>
              </a:lnSpc>
              <a:buClr>
                <a:schemeClr val="dk1"/>
              </a:buClr>
              <a:buSzPts val="1100"/>
            </a:pPr>
            <a:r>
              <a:rPr lang="en" sz="1600" dirty="0">
                <a:solidFill>
                  <a:schemeClr val="dk1"/>
                </a:solidFill>
              </a:rPr>
              <a:t>●</a:t>
            </a:r>
            <a:r>
              <a:rPr lang="en" sz="667" dirty="0">
                <a:solidFill>
                  <a:schemeClr val="dk1"/>
                </a:solidFill>
                <a:latin typeface="Times New Roman"/>
                <a:ea typeface="Times New Roman"/>
                <a:cs typeface="Times New Roman"/>
                <a:sym typeface="Times New Roman"/>
              </a:rPr>
              <a:t>  </a:t>
            </a:r>
            <a:r>
              <a:rPr lang="en" sz="1600" i="1" dirty="0">
                <a:solidFill>
                  <a:schemeClr val="dk1"/>
                </a:solidFill>
              </a:rPr>
              <a:t>Hướng đến các hệ thống trực tuyến để thu nhận và truyền đạt thông tin.  </a:t>
            </a:r>
            <a:endParaRPr sz="1600" i="1" dirty="0">
              <a:solidFill>
                <a:schemeClr val="dk1"/>
              </a:solidFill>
            </a:endParaRPr>
          </a:p>
          <a:p>
            <a:pPr>
              <a:lnSpc>
                <a:spcPct val="111000"/>
              </a:lnSpc>
              <a:spcBef>
                <a:spcPts val="133"/>
              </a:spcBef>
              <a:spcAft>
                <a:spcPts val="133"/>
              </a:spcAft>
            </a:pPr>
            <a:r>
              <a:rPr lang="en" sz="1600" dirty="0">
                <a:solidFill>
                  <a:schemeClr val="dk1"/>
                </a:solidFill>
              </a:rPr>
              <a:t>●</a:t>
            </a:r>
            <a:r>
              <a:rPr lang="en" sz="667" dirty="0">
                <a:solidFill>
                  <a:schemeClr val="dk1"/>
                </a:solidFill>
                <a:latin typeface="Times New Roman"/>
                <a:ea typeface="Times New Roman"/>
                <a:cs typeface="Times New Roman"/>
                <a:sym typeface="Times New Roman"/>
              </a:rPr>
              <a:t>  </a:t>
            </a:r>
            <a:r>
              <a:rPr lang="en" sz="1600" i="1" dirty="0">
                <a:solidFill>
                  <a:schemeClr val="dk1"/>
                </a:solidFill>
              </a:rPr>
              <a:t>Sử dụng các công cụ kỹ thuật số để mở rộng tầm nhìn, trau dồi học hỏi và làm việc hiệu quả như nh</a:t>
            </a:r>
            <a:r>
              <a:rPr lang="en-US" sz="1600" i="1" dirty="0" err="1">
                <a:solidFill>
                  <a:schemeClr val="dk1"/>
                </a:solidFill>
              </a:rPr>
              <a:t>ững</a:t>
            </a:r>
            <a:r>
              <a:rPr lang="en-US" sz="1600" i="1" dirty="0">
                <a:solidFill>
                  <a:schemeClr val="dk1"/>
                </a:solidFill>
              </a:rPr>
              <a:t> </a:t>
            </a:r>
            <a:r>
              <a:rPr lang="en-US" sz="1600" i="1" dirty="0" err="1">
                <a:solidFill>
                  <a:schemeClr val="dk1"/>
                </a:solidFill>
              </a:rPr>
              <a:t>nhân</a:t>
            </a:r>
            <a:r>
              <a:rPr lang="en-US" sz="1600" i="1" dirty="0">
                <a:solidFill>
                  <a:schemeClr val="dk1"/>
                </a:solidFill>
              </a:rPr>
              <a:t> </a:t>
            </a:r>
            <a:r>
              <a:rPr lang="en-US" sz="1600" i="1" dirty="0" err="1">
                <a:solidFill>
                  <a:schemeClr val="dk1"/>
                </a:solidFill>
              </a:rPr>
              <a:t>viên</a:t>
            </a:r>
            <a:r>
              <a:rPr lang="en" sz="1600" i="1" dirty="0">
                <a:solidFill>
                  <a:schemeClr val="dk1"/>
                </a:solidFill>
              </a:rPr>
              <a:t> toàn cầu</a:t>
            </a:r>
            <a:endParaRPr sz="1600" dirty="0"/>
          </a:p>
        </p:txBody>
      </p:sp>
      <p:sp>
        <p:nvSpPr>
          <p:cNvPr id="142" name="Google Shape;142;p22"/>
          <p:cNvSpPr txBox="1"/>
          <p:nvPr/>
        </p:nvSpPr>
        <p:spPr>
          <a:xfrm>
            <a:off x="108766" y="926907"/>
            <a:ext cx="8281255" cy="1858802"/>
          </a:xfrm>
          <a:prstGeom prst="rect">
            <a:avLst/>
          </a:prstGeom>
          <a:solidFill>
            <a:schemeClr val="lt1"/>
          </a:solidFill>
          <a:ln>
            <a:noFill/>
          </a:ln>
        </p:spPr>
        <p:txBody>
          <a:bodyPr spcFirstLastPara="1" wrap="square" lIns="121900" tIns="121900" rIns="121900" bIns="121900" anchor="t" anchorCtr="0">
            <a:spAutoFit/>
          </a:bodyPr>
          <a:lstStyle/>
          <a:p>
            <a:pPr>
              <a:buClr>
                <a:schemeClr val="dk1"/>
              </a:buClr>
              <a:buSzPts val="1100"/>
            </a:pPr>
            <a:r>
              <a:rPr lang="en" sz="2133" b="1" u="sng" dirty="0">
                <a:solidFill>
                  <a:schemeClr val="dk1"/>
                </a:solidFill>
              </a:rPr>
              <a:t>D</a:t>
            </a:r>
            <a:r>
              <a:rPr lang="en" sz="2133" b="1" dirty="0">
                <a:solidFill>
                  <a:schemeClr val="dk1"/>
                </a:solidFill>
              </a:rPr>
              <a:t>igital Navigators </a:t>
            </a:r>
            <a:endParaRPr sz="2133" b="1" dirty="0">
              <a:solidFill>
                <a:schemeClr val="dk1"/>
              </a:solidFill>
            </a:endParaRPr>
          </a:p>
          <a:p>
            <a:pPr marL="304792">
              <a:lnSpc>
                <a:spcPct val="115000"/>
              </a:lnSpc>
              <a:spcBef>
                <a:spcPts val="533"/>
              </a:spcBef>
              <a:buClr>
                <a:schemeClr val="dk1"/>
              </a:buClr>
              <a:buSzPts val="1100"/>
            </a:pPr>
            <a:r>
              <a:rPr lang="en" sz="1733" dirty="0">
                <a:solidFill>
                  <a:schemeClr val="dk1"/>
                </a:solidFill>
              </a:rPr>
              <a:t>➢ Students will demonstrate digital skills by:</a:t>
            </a:r>
            <a:endParaRPr sz="1733" dirty="0">
              <a:solidFill>
                <a:schemeClr val="dk1"/>
              </a:solidFill>
            </a:endParaRPr>
          </a:p>
          <a:p>
            <a:pPr>
              <a:lnSpc>
                <a:spcPct val="111000"/>
              </a:lnSpc>
              <a:buClr>
                <a:schemeClr val="dk1"/>
              </a:buClr>
              <a:buSzPts val="1100"/>
            </a:pPr>
            <a:r>
              <a:rPr lang="en" sz="1733" dirty="0">
                <a:solidFill>
                  <a:schemeClr val="dk1"/>
                </a:solidFill>
              </a:rPr>
              <a:t>●</a:t>
            </a:r>
            <a:r>
              <a:rPr lang="en" sz="800" dirty="0">
                <a:solidFill>
                  <a:schemeClr val="dk1"/>
                </a:solidFill>
                <a:latin typeface="Times New Roman"/>
                <a:ea typeface="Times New Roman"/>
                <a:cs typeface="Times New Roman"/>
                <a:sym typeface="Times New Roman"/>
              </a:rPr>
              <a:t>  </a:t>
            </a:r>
            <a:r>
              <a:rPr lang="en" sz="1733" i="1" dirty="0">
                <a:solidFill>
                  <a:schemeClr val="dk1"/>
                </a:solidFill>
              </a:rPr>
              <a:t>Navigating online systems to acquire and communicate Information</a:t>
            </a:r>
            <a:endParaRPr sz="1733" i="1" dirty="0">
              <a:solidFill>
                <a:schemeClr val="dk1"/>
              </a:solidFill>
            </a:endParaRPr>
          </a:p>
          <a:p>
            <a:pPr>
              <a:lnSpc>
                <a:spcPct val="111000"/>
              </a:lnSpc>
              <a:spcBef>
                <a:spcPts val="133"/>
              </a:spcBef>
              <a:spcAft>
                <a:spcPts val="133"/>
              </a:spcAft>
            </a:pPr>
            <a:r>
              <a:rPr lang="en" sz="1733" dirty="0">
                <a:solidFill>
                  <a:schemeClr val="dk1"/>
                </a:solidFill>
              </a:rPr>
              <a:t>●</a:t>
            </a:r>
            <a:r>
              <a:rPr lang="en" sz="800" dirty="0">
                <a:solidFill>
                  <a:schemeClr val="dk1"/>
                </a:solidFill>
                <a:latin typeface="Times New Roman"/>
                <a:ea typeface="Times New Roman"/>
                <a:cs typeface="Times New Roman"/>
                <a:sym typeface="Times New Roman"/>
              </a:rPr>
              <a:t>  </a:t>
            </a:r>
            <a:r>
              <a:rPr lang="en" sz="1733" i="1" dirty="0">
                <a:solidFill>
                  <a:schemeClr val="dk1"/>
                </a:solidFill>
              </a:rPr>
              <a:t>Using digital tools to broaden their perspectives, enrich their learning and work effectively as global collaborators </a:t>
            </a:r>
            <a:endParaRPr sz="1733" dirty="0"/>
          </a:p>
        </p:txBody>
      </p:sp>
      <p:pic>
        <p:nvPicPr>
          <p:cNvPr id="2" name="Audio 1">
            <a:hlinkClick r:id="" action="ppaction://media"/>
            <a:extLst>
              <a:ext uri="{FF2B5EF4-FFF2-40B4-BE49-F238E27FC236}">
                <a16:creationId xmlns:a16="http://schemas.microsoft.com/office/drawing/2014/main" id="{94515DA0-1A08-4BA3-9A70-D4E85FB42E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298"/>
    </mc:Choice>
    <mc:Fallback xmlns="">
      <p:transition spd="slow" advTm="3829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lidesMania">
  <a:themeElements>
    <a:clrScheme name="Custom 22">
      <a:dk1>
        <a:sysClr val="windowText" lastClr="000000"/>
      </a:dk1>
      <a:lt1>
        <a:sysClr val="window" lastClr="FFFFFF"/>
      </a:lt1>
      <a:dk2>
        <a:srgbClr val="44546A"/>
      </a:dk2>
      <a:lt2>
        <a:srgbClr val="E7E6E6"/>
      </a:lt2>
      <a:accent1>
        <a:srgbClr val="FF0000"/>
      </a:accent1>
      <a:accent2>
        <a:srgbClr val="FFC000"/>
      </a:accent2>
      <a:accent3>
        <a:srgbClr val="92D050"/>
      </a:accent3>
      <a:accent4>
        <a:srgbClr val="00B0F0"/>
      </a:accent4>
      <a:accent5>
        <a:srgbClr val="0070C0"/>
      </a:accent5>
      <a:accent6>
        <a:srgbClr val="A12CA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4852</TotalTime>
  <Words>4743</Words>
  <Application>Microsoft Office PowerPoint</Application>
  <PresentationFormat>Widescreen</PresentationFormat>
  <Paragraphs>429</Paragraphs>
  <Slides>33</Slides>
  <Notes>27</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Century Gothic</vt:lpstr>
      <vt:lpstr>Lexend Deca</vt:lpstr>
      <vt:lpstr>Luckiest Guy</vt:lpstr>
      <vt:lpstr>Questrial</vt:lpstr>
      <vt:lpstr>Times New Roman</vt:lpstr>
      <vt:lpstr>wf_segoe-ui_normal</vt:lpstr>
      <vt:lpstr>SlidesMania</vt:lpstr>
      <vt:lpstr>          Welcome to Garden Grove  Education Center! Hoan Nghênh Đến Với Garden Grove Education! ¡Bienvenido al Garden Grove Adult Education!</vt:lpstr>
      <vt:lpstr>Check your computer numbers!! What is your number? </vt:lpstr>
      <vt:lpstr>Student Handbook - Manual Estudiantil  - Sổ Tay Học Viên</vt:lpstr>
      <vt:lpstr>PowerPoint Presentation</vt:lpstr>
      <vt:lpstr>LEAD at Garden Grove Adult Education</vt:lpstr>
      <vt:lpstr>L- Lifelong Learners</vt:lpstr>
      <vt:lpstr>E - Effective Communicators</vt:lpstr>
      <vt:lpstr>A - Analytical Thinkers</vt:lpstr>
      <vt:lpstr>D - Digital Navigators </vt:lpstr>
      <vt:lpstr>PowerPoint Presentation</vt:lpstr>
      <vt:lpstr>PowerPoint Presentation</vt:lpstr>
      <vt:lpstr>Check your computer numbers!! What is your number? </vt:lpstr>
      <vt:lpstr>Attendance Please come to school every day. Email your teacher if you are going to be absent. For details on GGAE attendance policy refer to the handbook (page 27).  Please communicate with your teacher or the front office before you stop attending, so that we may provide some assistance.  Đi Học Chuyên Cần Vui lòng đi học đầy đủ mỗi ngày. Xin hãy gửi email cho giáo viên nếu quý vị vắng mặt. Để biết thêm thông tin chi tiết về quy định đi học chuyên cần của GGAE, vui lòng xem trong quyển sổ tay để biết thêm chi tiết (trang 28).  Vui lòng báo với giáo viên hoặc văn phòng nếu quý vị có ý định nghỉ học luôn để chúng tôi có thể hỗ trợ quý vị nếu cần.  Asistencia Por favor venga a la escuela todos los días. Envíe un correo electrónico a su maestra/o si va a estar ausente.  Para más detalles en la política de asistencia de GGAE consulte el manual (pg. 29).  Por favor comuníquese con su maestra/o o la oficina principal antes de que deje de asistir, para que le podamos proveer alguna asistencia. </vt:lpstr>
      <vt:lpstr>Open Enrollment – All classes have been open since August, but the teachers take their time in teaching students. Do not worry if you think you are behind. Please talk to your teacher if you need help or you do not understand. Try your best to stay in the class for 2 weeks. Talk to your teacher or counselor if you would like to switch your level.   Bắt đầu ghi danh – Tất cả các lớp đã mở từ tháng 8, nhưng giáo viên vẫn dành thời gian giảng dạy học sinh. Đừng lo lắng nếu bạn nghĩ mình đang ở phía sau. Hãy nói chuyện với giáo viên của bạn nếu bạn cần giúp đỡ hoặc bạn không hiểu. Hãy cố gắng hết sức để học lớp trong 2 tuần. Nói chuyện với giáo viên hoặc cố vấn của bạn nếu bạn muốn thay đổi lớp học.   Inscripciones abiertas: todas las clases han estado abiertas desde agosto, pero los maestros se toman su tiempo para enseñar a los estudiantes. No te preocupes si crees que estás atrasado. Por favor habla con tu maestro si necesitas ayuda o no entiendes. Haz tu mejor esfuerzo para permanecer en la clase durante 2 semanas. Habla con tu maestro o consejero si quieres cambiar de nivel.</vt:lpstr>
      <vt:lpstr>Photos of textbooks are not allowed. Do not record audio or video before asking your teacher.   Không được phép chụp lại sách giáo khoa. Không được ghi âm hoặc quay video lại nếu chưa xin phép giáo viên. </vt:lpstr>
      <vt:lpstr>Please use our website for student resources including the student links for Ventures or Burlington English. You will improve your skills much faster if you can practice at home.  Por favor utiliza nuestro sitio web para obtener recursos para estudiantes, incluidos los enlaces para estudiantes de Ventures o Burlington English. Mejorarás tus habilidades mucho más rápido si puedes practicar en la casa. </vt:lpstr>
      <vt:lpstr>No smoking or vaping at any school in Garden Grove Unified School District including the parking lots.  Không được phép hút thuốc lá hoặc thuốc lá điện tử trong bất kì ngôi trường nào của Khu Học Chính Garden Grove bao gồm khu vực đậu xe.  No fumar ni vapear en Lincoln Education Center incluyendo en los estacionamientos.   </vt:lpstr>
      <vt:lpstr>If you have any of these symptoms, please stay home and rest:  Nếu quý vị có bất kì những triệu chứng sau, xin hãy ở nhà nghỉ ngơi:  Si tiene alguno de estos síntomas, quédese en casa a descansar:</vt:lpstr>
      <vt:lpstr>Food or drinks are not allowed in the classroom. Water in a bottle is OK.   Thức ăn hay thức uống không được phép đem vào trong phòng học. Quý vị có thể đem theo chai nước hoặc bình nước.  No está permitido comida ni bebida en el salón de clase. Solo el agua en una botella está bien. </vt:lpstr>
      <vt:lpstr>Lincoln Education Center is a closed campus. Children cannot come to school. Only friends and family that are students at LEC may come.   Trung tâm Lincoln không dành cho trẻ em. Trẻ em không được vào trong trường. Chỉ có bạn bè và gia đình là học viên đang theo học tại LEC mới được vào trong lớp học.   Lincoln Education Center es un plantel escolar cerrado. Los niños no pueden venir a la escuela. Solo pueden venir amigos y familiares que sean estudiantes de LEC.</vt:lpstr>
      <vt:lpstr>DO NOT PARK IN RESERVED PARKING SPOTS  </vt:lpstr>
      <vt:lpstr>GGAE Chromebook Checkout Policy Quy Định Cho Mượn Chromebook Của GGAE Política del préstamo de Chromebooks de GGAE  </vt:lpstr>
      <vt:lpstr>GGAE Computer Open Lab </vt:lpstr>
      <vt:lpstr>      Meet the Counselor - Gặp Gỡ Cố Vấn – Conozca a su Consejera Mrs. Trieu - Email: TTRIEU2@ggusd.us   Educational/ College Counseling -  Asesoramiento académico/universitario  Tư vấn học tập/ đại học  Career Counseling/ Job Search-  Orientación profesional/Búsqueda de Trabajos  Tư vấn nghề nghiệp/ Tìm việc  Personal Counseling –  Refer to Community Agencies Consejería Personal - Referido a las agencias de la Comunidad Tư vấn vấn đề cá nhân - Giới thiệu đến các Trung tâm hỗ trợ Cộng đồng  </vt:lpstr>
      <vt:lpstr>Community Resources!</vt:lpstr>
      <vt:lpstr>     Voluntary Authorization to Share Personally Identifiable Information and Records Turn to page 34 of the Handbook. </vt:lpstr>
      <vt:lpstr>Student Exit Survey  If you choose not to give your social security number, you will receive a phone call, text message, or email to answer the earning and employment survey. These questions are on page 35 in the student handbook.  It essential that you either provide your social security number or you answer the survey.  Bảng Cập Nhật Tình Trạng Học Viên Sau Khi Nghỉ Học</vt:lpstr>
      <vt:lpstr>   </vt:lpstr>
      <vt:lpstr>   </vt:lpstr>
      <vt:lpstr>Check your computer numbers!! What is your number? </vt:lpstr>
      <vt:lpstr>Next Steps….Các Bước Tiếp Theo …. Siguiente pasos….   </vt:lpstr>
      <vt:lpstr>CASAS TEST</vt:lpstr>
      <vt:lpstr>Next Steps….Các Bước Tiếp Theo …. Siguiente pasos….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Martínez Sosa</dc:creator>
  <cp:lastModifiedBy>Theresa Trieu</cp:lastModifiedBy>
  <cp:revision>120</cp:revision>
  <dcterms:created xsi:type="dcterms:W3CDTF">2022-04-05T07:05:12Z</dcterms:created>
  <dcterms:modified xsi:type="dcterms:W3CDTF">2024-02-14T20:18:06Z</dcterms:modified>
</cp:coreProperties>
</file>